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theme/theme7.xml" ContentType="application/vnd.openxmlformats-officedocument.theme+xml"/>
  <Override PartName="/ppt/slideLayouts/slideLayout59.xml" ContentType="application/vnd.openxmlformats-officedocument.presentationml.slideLayout+xml"/>
  <Override PartName="/ppt/theme/theme8.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9.xml" ContentType="application/vnd.openxmlformats-officedocument.theme+xml"/>
  <Override PartName="/ppt/slideLayouts/slideLayout6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0" r:id="rId1"/>
    <p:sldMasterId id="2147483711" r:id="rId2"/>
    <p:sldMasterId id="2147483712" r:id="rId3"/>
    <p:sldMasterId id="2147483713" r:id="rId4"/>
    <p:sldMasterId id="2147483714" r:id="rId5"/>
    <p:sldMasterId id="2147483715" r:id="rId6"/>
    <p:sldMasterId id="2147483716" r:id="rId7"/>
    <p:sldMasterId id="2147483717" r:id="rId8"/>
    <p:sldMasterId id="2147483718" r:id="rId9"/>
    <p:sldMasterId id="2147483719" r:id="rId10"/>
  </p:sldMasterIdLst>
  <p:notesMasterIdLst>
    <p:notesMasterId r:id="rId48"/>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Lst>
  <p:sldSz cx="9144000" cy="6858000" type="screen4x3"/>
  <p:notesSz cx="6858000" cy="9144000"/>
  <p:defaultTextStyle>
    <a:defPPr>
      <a:defRPr lang="en-US"/>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7" d="100"/>
          <a:sy n="117" d="100"/>
        </p:scale>
        <p:origin x="-1470"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Shape 2"/>
          <p:cNvSpPr>
            <a:spLocks noGrp="1" noRot="1" noChangeAspect="1"/>
          </p:cNvSpPr>
          <p:nvPr>
            <p:ph type="sldImg" idx="2"/>
          </p:nvPr>
        </p:nvSpPr>
        <p:spPr bwMode="auto">
          <a:xfrm>
            <a:off x="1143000" y="685800"/>
            <a:ext cx="4572000" cy="3429000"/>
          </a:xfrm>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9525">
            <a:noFill/>
            <a:round/>
            <a:headEnd/>
            <a:tailEnd/>
          </a:ln>
        </p:spPr>
      </p:sp>
      <p:sp>
        <p:nvSpPr>
          <p:cNvPr id="3" name="Shape 3"/>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endParaRPr noProof="0"/>
          </a:p>
        </p:txBody>
      </p:sp>
    </p:spTree>
    <p:extLst>
      <p:ext uri="{BB962C8B-B14F-4D97-AF65-F5344CB8AC3E}">
        <p14:creationId xmlns:p14="http://schemas.microsoft.com/office/powerpoint/2010/main" val="123314324"/>
      </p:ext>
    </p:extLst>
  </p:cSld>
  <p:clrMap bg1="lt1" tx1="dk1" bg2="dk2" tx2="lt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742950" indent="-285750" algn="l" rtl="0" fontAlgn="base">
      <a:spcBef>
        <a:spcPct val="30000"/>
      </a:spcBef>
      <a:spcAft>
        <a:spcPct val="0"/>
      </a:spcAft>
      <a:defRPr sz="1200" kern="1200">
        <a:solidFill>
          <a:schemeClr val="tx1"/>
        </a:solidFill>
        <a:latin typeface="+mn-lt"/>
        <a:ea typeface="+mn-ea"/>
        <a:cs typeface="+mn-cs"/>
      </a:defRPr>
    </a:lvl2pPr>
    <a:lvl3pPr marL="1143000" indent="-228600" algn="l" rtl="0" fontAlgn="base">
      <a:spcBef>
        <a:spcPct val="30000"/>
      </a:spcBef>
      <a:spcAft>
        <a:spcPct val="0"/>
      </a:spcAft>
      <a:defRPr sz="1200" kern="1200">
        <a:solidFill>
          <a:schemeClr val="tx1"/>
        </a:solidFill>
        <a:latin typeface="+mn-lt"/>
        <a:ea typeface="+mn-ea"/>
        <a:cs typeface="+mn-cs"/>
      </a:defRPr>
    </a:lvl3pPr>
    <a:lvl4pPr marL="1600200" indent="-228600" algn="l" rtl="0" fontAlgn="base">
      <a:spcBef>
        <a:spcPct val="30000"/>
      </a:spcBef>
      <a:spcAft>
        <a:spcPct val="0"/>
      </a:spcAft>
      <a:defRPr sz="1200" kern="1200">
        <a:solidFill>
          <a:schemeClr val="tx1"/>
        </a:solidFill>
        <a:latin typeface="+mn-lt"/>
        <a:ea typeface="+mn-ea"/>
        <a:cs typeface="+mn-cs"/>
      </a:defRPr>
    </a:lvl4pPr>
    <a:lvl5pPr marL="2057400" indent="-2286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6801" name="Shape 493"/>
          <p:cNvSpPr txBox="1">
            <a:spLocks noGrp="1"/>
          </p:cNvSpPr>
          <p:nvPr>
            <p:ph type="body" idx="1"/>
          </p:nvPr>
        </p:nvSpPr>
        <p:spPr bwMode="auto">
          <a:noFill/>
        </p:spPr>
        <p:txBody>
          <a:bodyPr vert="horz" wrap="square" numCol="1" anchor="ctr" compatLnSpc="1">
            <a:prstTxWarp prst="textNoShape">
              <a:avLst/>
            </a:prstTxWarp>
          </a:bodyPr>
          <a:lstStyle/>
          <a:p>
            <a:pPr>
              <a:spcBef>
                <a:spcPct val="0"/>
              </a:spcBef>
            </a:pPr>
            <a:endParaRPr lang="en-US" sz="1100" smtClean="0"/>
          </a:p>
        </p:txBody>
      </p:sp>
      <p:sp>
        <p:nvSpPr>
          <p:cNvPr id="76802" name="Shape 494"/>
          <p:cNvSpPr>
            <a:spLocks noGrp="1" noRot="1" noChangeAspect="1"/>
          </p:cNvSpPr>
          <p:nvPr>
            <p:ph type="sldImg" idx="2"/>
          </p:nvPr>
        </p:nvSpPr>
        <p:spPr>
          <a:noFill/>
          <a:ln/>
        </p:spPr>
      </p:sp>
    </p:spTree>
    <p:extLst>
      <p:ext uri="{BB962C8B-B14F-4D97-AF65-F5344CB8AC3E}">
        <p14:creationId xmlns:p14="http://schemas.microsoft.com/office/powerpoint/2010/main" val="4159531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5233" name="Shape 546"/>
          <p:cNvSpPr>
            <a:spLocks noGrp="1" noRot="1" noChangeAspect="1"/>
          </p:cNvSpPr>
          <p:nvPr>
            <p:ph type="sldImg" idx="2"/>
          </p:nvPr>
        </p:nvSpPr>
        <p:spPr>
          <a:noFill/>
          <a:ln/>
        </p:spPr>
      </p:sp>
      <p:sp>
        <p:nvSpPr>
          <p:cNvPr id="95234" name="Shape 547"/>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z="1100" smtClean="0"/>
          </a:p>
        </p:txBody>
      </p:sp>
    </p:spTree>
    <p:extLst>
      <p:ext uri="{BB962C8B-B14F-4D97-AF65-F5344CB8AC3E}">
        <p14:creationId xmlns:p14="http://schemas.microsoft.com/office/powerpoint/2010/main" val="1257523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7281" name="Shape 552"/>
          <p:cNvSpPr>
            <a:spLocks noGrp="1" noRot="1" noChangeAspect="1"/>
          </p:cNvSpPr>
          <p:nvPr>
            <p:ph type="sldImg" idx="2"/>
          </p:nvPr>
        </p:nvSpPr>
        <p:spPr>
          <a:noFill/>
          <a:ln/>
        </p:spPr>
      </p:sp>
      <p:sp>
        <p:nvSpPr>
          <p:cNvPr id="97282" name="Shape 553"/>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z="1100" smtClean="0"/>
          </a:p>
        </p:txBody>
      </p:sp>
    </p:spTree>
    <p:extLst>
      <p:ext uri="{BB962C8B-B14F-4D97-AF65-F5344CB8AC3E}">
        <p14:creationId xmlns:p14="http://schemas.microsoft.com/office/powerpoint/2010/main" val="2227359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9329" name="Shape 558"/>
          <p:cNvSpPr>
            <a:spLocks noGrp="1" noRot="1" noChangeAspect="1"/>
          </p:cNvSpPr>
          <p:nvPr>
            <p:ph type="sldImg" idx="2"/>
          </p:nvPr>
        </p:nvSpPr>
        <p:spPr>
          <a:noFill/>
          <a:ln/>
        </p:spPr>
      </p:sp>
      <p:sp>
        <p:nvSpPr>
          <p:cNvPr id="99330" name="Shape 559"/>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z="1100" smtClean="0"/>
          </a:p>
        </p:txBody>
      </p:sp>
    </p:spTree>
    <p:extLst>
      <p:ext uri="{BB962C8B-B14F-4D97-AF65-F5344CB8AC3E}">
        <p14:creationId xmlns:p14="http://schemas.microsoft.com/office/powerpoint/2010/main" val="2379376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1377" name="Shape 564"/>
          <p:cNvSpPr txBox="1">
            <a:spLocks noGrp="1"/>
          </p:cNvSpPr>
          <p:nvPr>
            <p:ph type="body" idx="1"/>
          </p:nvPr>
        </p:nvSpPr>
        <p:spPr bwMode="auto">
          <a:noFill/>
        </p:spPr>
        <p:txBody>
          <a:bodyPr vert="horz" wrap="square" numCol="1" anchor="ctr" compatLnSpc="1">
            <a:prstTxWarp prst="textNoShape">
              <a:avLst/>
            </a:prstTxWarp>
          </a:bodyPr>
          <a:lstStyle/>
          <a:p>
            <a:pPr>
              <a:spcBef>
                <a:spcPct val="0"/>
              </a:spcBef>
            </a:pPr>
            <a:endParaRPr lang="en-US" sz="1100" smtClean="0"/>
          </a:p>
        </p:txBody>
      </p:sp>
      <p:sp>
        <p:nvSpPr>
          <p:cNvPr id="101378" name="Shape 565"/>
          <p:cNvSpPr>
            <a:spLocks noGrp="1" noRot="1" noChangeAspect="1"/>
          </p:cNvSpPr>
          <p:nvPr>
            <p:ph type="sldImg" idx="2"/>
          </p:nvPr>
        </p:nvSpPr>
        <p:spPr>
          <a:noFill/>
          <a:ln/>
        </p:spPr>
      </p:sp>
    </p:spTree>
    <p:extLst>
      <p:ext uri="{BB962C8B-B14F-4D97-AF65-F5344CB8AC3E}">
        <p14:creationId xmlns:p14="http://schemas.microsoft.com/office/powerpoint/2010/main" val="2375861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3425" name="Shape 570"/>
          <p:cNvSpPr>
            <a:spLocks noGrp="1" noRot="1" noChangeAspect="1"/>
          </p:cNvSpPr>
          <p:nvPr>
            <p:ph type="sldImg" idx="2"/>
          </p:nvPr>
        </p:nvSpPr>
        <p:spPr>
          <a:noFill/>
          <a:ln/>
        </p:spPr>
      </p:sp>
      <p:sp>
        <p:nvSpPr>
          <p:cNvPr id="103426" name="Shape 571"/>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z="1100" smtClean="0"/>
          </a:p>
        </p:txBody>
      </p:sp>
    </p:spTree>
    <p:extLst>
      <p:ext uri="{BB962C8B-B14F-4D97-AF65-F5344CB8AC3E}">
        <p14:creationId xmlns:p14="http://schemas.microsoft.com/office/powerpoint/2010/main" val="2140058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5473" name="Shape 576"/>
          <p:cNvSpPr>
            <a:spLocks noGrp="1" noRot="1" noChangeAspect="1"/>
          </p:cNvSpPr>
          <p:nvPr>
            <p:ph type="sldImg" idx="2"/>
          </p:nvPr>
        </p:nvSpPr>
        <p:spPr>
          <a:noFill/>
          <a:ln/>
        </p:spPr>
      </p:sp>
      <p:sp>
        <p:nvSpPr>
          <p:cNvPr id="105474" name="Shape 577"/>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z="1100" smtClean="0"/>
          </a:p>
        </p:txBody>
      </p:sp>
    </p:spTree>
    <p:extLst>
      <p:ext uri="{BB962C8B-B14F-4D97-AF65-F5344CB8AC3E}">
        <p14:creationId xmlns:p14="http://schemas.microsoft.com/office/powerpoint/2010/main" val="1778952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7521" name="Shape 582"/>
          <p:cNvSpPr>
            <a:spLocks noGrp="1" noRot="1" noChangeAspect="1"/>
          </p:cNvSpPr>
          <p:nvPr>
            <p:ph type="sldImg" idx="2"/>
          </p:nvPr>
        </p:nvSpPr>
        <p:spPr>
          <a:noFill/>
          <a:ln/>
        </p:spPr>
      </p:sp>
      <p:sp>
        <p:nvSpPr>
          <p:cNvPr id="107522" name="Shape 583"/>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z="1100" smtClean="0"/>
          </a:p>
        </p:txBody>
      </p:sp>
    </p:spTree>
    <p:extLst>
      <p:ext uri="{BB962C8B-B14F-4D97-AF65-F5344CB8AC3E}">
        <p14:creationId xmlns:p14="http://schemas.microsoft.com/office/powerpoint/2010/main" val="3706476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9569" name="Shape 588"/>
          <p:cNvSpPr txBox="1">
            <a:spLocks noGrp="1"/>
          </p:cNvSpPr>
          <p:nvPr>
            <p:ph type="body" idx="1"/>
          </p:nvPr>
        </p:nvSpPr>
        <p:spPr bwMode="auto">
          <a:noFill/>
        </p:spPr>
        <p:txBody>
          <a:bodyPr vert="horz" wrap="square" numCol="1" anchor="ctr" compatLnSpc="1">
            <a:prstTxWarp prst="textNoShape">
              <a:avLst/>
            </a:prstTxWarp>
          </a:bodyPr>
          <a:lstStyle/>
          <a:p>
            <a:pPr>
              <a:spcBef>
                <a:spcPct val="0"/>
              </a:spcBef>
            </a:pPr>
            <a:endParaRPr lang="en-US" sz="1100" smtClean="0"/>
          </a:p>
        </p:txBody>
      </p:sp>
      <p:sp>
        <p:nvSpPr>
          <p:cNvPr id="109570" name="Shape 589"/>
          <p:cNvSpPr>
            <a:spLocks noGrp="1" noRot="1" noChangeAspect="1"/>
          </p:cNvSpPr>
          <p:nvPr>
            <p:ph type="sldImg" idx="2"/>
          </p:nvPr>
        </p:nvSpPr>
        <p:spPr>
          <a:noFill/>
          <a:ln/>
        </p:spPr>
      </p:sp>
    </p:spTree>
    <p:extLst>
      <p:ext uri="{BB962C8B-B14F-4D97-AF65-F5344CB8AC3E}">
        <p14:creationId xmlns:p14="http://schemas.microsoft.com/office/powerpoint/2010/main" val="3330259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1617" name="Shape 594"/>
          <p:cNvSpPr txBox="1">
            <a:spLocks noGrp="1"/>
          </p:cNvSpPr>
          <p:nvPr>
            <p:ph type="body" idx="1"/>
          </p:nvPr>
        </p:nvSpPr>
        <p:spPr bwMode="auto">
          <a:noFill/>
        </p:spPr>
        <p:txBody>
          <a:bodyPr vert="horz" wrap="square" numCol="1" anchor="ctr" compatLnSpc="1">
            <a:prstTxWarp prst="textNoShape">
              <a:avLst/>
            </a:prstTxWarp>
          </a:bodyPr>
          <a:lstStyle/>
          <a:p>
            <a:pPr>
              <a:spcBef>
                <a:spcPct val="0"/>
              </a:spcBef>
            </a:pPr>
            <a:endParaRPr lang="en-US" sz="1100" smtClean="0"/>
          </a:p>
        </p:txBody>
      </p:sp>
      <p:sp>
        <p:nvSpPr>
          <p:cNvPr id="111618" name="Shape 595"/>
          <p:cNvSpPr>
            <a:spLocks noGrp="1" noRot="1" noChangeAspect="1"/>
          </p:cNvSpPr>
          <p:nvPr>
            <p:ph type="sldImg" idx="2"/>
          </p:nvPr>
        </p:nvSpPr>
        <p:spPr>
          <a:noFill/>
          <a:ln/>
        </p:spPr>
      </p:sp>
    </p:spTree>
    <p:extLst>
      <p:ext uri="{BB962C8B-B14F-4D97-AF65-F5344CB8AC3E}">
        <p14:creationId xmlns:p14="http://schemas.microsoft.com/office/powerpoint/2010/main" val="30842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3665" name="Shape 600"/>
          <p:cNvSpPr txBox="1">
            <a:spLocks noGrp="1"/>
          </p:cNvSpPr>
          <p:nvPr>
            <p:ph type="body" idx="1"/>
          </p:nvPr>
        </p:nvSpPr>
        <p:spPr bwMode="auto">
          <a:noFill/>
        </p:spPr>
        <p:txBody>
          <a:bodyPr vert="horz" wrap="square" numCol="1" anchor="ctr" compatLnSpc="1">
            <a:prstTxWarp prst="textNoShape">
              <a:avLst/>
            </a:prstTxWarp>
          </a:bodyPr>
          <a:lstStyle/>
          <a:p>
            <a:pPr>
              <a:spcBef>
                <a:spcPct val="0"/>
              </a:spcBef>
            </a:pPr>
            <a:endParaRPr lang="en-US" sz="1100" smtClean="0"/>
          </a:p>
        </p:txBody>
      </p:sp>
      <p:sp>
        <p:nvSpPr>
          <p:cNvPr id="113666" name="Shape 601"/>
          <p:cNvSpPr>
            <a:spLocks noGrp="1" noRot="1" noChangeAspect="1"/>
          </p:cNvSpPr>
          <p:nvPr>
            <p:ph type="sldImg" idx="2"/>
          </p:nvPr>
        </p:nvSpPr>
        <p:spPr>
          <a:noFill/>
          <a:ln/>
        </p:spPr>
      </p:sp>
    </p:spTree>
    <p:extLst>
      <p:ext uri="{BB962C8B-B14F-4D97-AF65-F5344CB8AC3E}">
        <p14:creationId xmlns:p14="http://schemas.microsoft.com/office/powerpoint/2010/main" val="3477753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8849" name="Shape 499"/>
          <p:cNvSpPr txBox="1">
            <a:spLocks noGrp="1"/>
          </p:cNvSpPr>
          <p:nvPr>
            <p:ph type="body" idx="1"/>
          </p:nvPr>
        </p:nvSpPr>
        <p:spPr bwMode="auto">
          <a:noFill/>
        </p:spPr>
        <p:txBody>
          <a:bodyPr vert="horz" wrap="square" numCol="1" anchor="ctr" compatLnSpc="1">
            <a:prstTxWarp prst="textNoShape">
              <a:avLst/>
            </a:prstTxWarp>
          </a:bodyPr>
          <a:lstStyle/>
          <a:p>
            <a:pPr>
              <a:spcBef>
                <a:spcPct val="0"/>
              </a:spcBef>
            </a:pPr>
            <a:endParaRPr lang="en-US" sz="1100" smtClean="0"/>
          </a:p>
        </p:txBody>
      </p:sp>
      <p:sp>
        <p:nvSpPr>
          <p:cNvPr id="78850" name="Shape 500"/>
          <p:cNvSpPr>
            <a:spLocks noGrp="1" noRot="1" noChangeAspect="1"/>
          </p:cNvSpPr>
          <p:nvPr>
            <p:ph type="sldImg" idx="2"/>
          </p:nvPr>
        </p:nvSpPr>
        <p:spPr>
          <a:noFill/>
          <a:ln/>
        </p:spPr>
      </p:sp>
    </p:spTree>
    <p:extLst>
      <p:ext uri="{BB962C8B-B14F-4D97-AF65-F5344CB8AC3E}">
        <p14:creationId xmlns:p14="http://schemas.microsoft.com/office/powerpoint/2010/main" val="262609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5713" name="Shape 606"/>
          <p:cNvSpPr txBox="1">
            <a:spLocks noGrp="1"/>
          </p:cNvSpPr>
          <p:nvPr>
            <p:ph type="body" idx="1"/>
          </p:nvPr>
        </p:nvSpPr>
        <p:spPr bwMode="auto">
          <a:noFill/>
        </p:spPr>
        <p:txBody>
          <a:bodyPr vert="horz" wrap="square" numCol="1" anchor="ctr" compatLnSpc="1">
            <a:prstTxWarp prst="textNoShape">
              <a:avLst/>
            </a:prstTxWarp>
          </a:bodyPr>
          <a:lstStyle/>
          <a:p>
            <a:pPr>
              <a:spcBef>
                <a:spcPct val="0"/>
              </a:spcBef>
            </a:pPr>
            <a:endParaRPr lang="en-US" sz="1100" smtClean="0"/>
          </a:p>
        </p:txBody>
      </p:sp>
      <p:sp>
        <p:nvSpPr>
          <p:cNvPr id="115714" name="Shape 607"/>
          <p:cNvSpPr>
            <a:spLocks noGrp="1" noRot="1" noChangeAspect="1"/>
          </p:cNvSpPr>
          <p:nvPr>
            <p:ph type="sldImg" idx="2"/>
          </p:nvPr>
        </p:nvSpPr>
        <p:spPr>
          <a:noFill/>
          <a:ln/>
        </p:spPr>
      </p:sp>
    </p:spTree>
    <p:extLst>
      <p:ext uri="{BB962C8B-B14F-4D97-AF65-F5344CB8AC3E}">
        <p14:creationId xmlns:p14="http://schemas.microsoft.com/office/powerpoint/2010/main" val="37122636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7761" name="Shape 612"/>
          <p:cNvSpPr txBox="1">
            <a:spLocks noGrp="1"/>
          </p:cNvSpPr>
          <p:nvPr>
            <p:ph type="body" idx="1"/>
          </p:nvPr>
        </p:nvSpPr>
        <p:spPr bwMode="auto">
          <a:noFill/>
        </p:spPr>
        <p:txBody>
          <a:bodyPr vert="horz" wrap="square" numCol="1" anchor="ctr" compatLnSpc="1">
            <a:prstTxWarp prst="textNoShape">
              <a:avLst/>
            </a:prstTxWarp>
          </a:bodyPr>
          <a:lstStyle/>
          <a:p>
            <a:pPr>
              <a:spcBef>
                <a:spcPct val="0"/>
              </a:spcBef>
            </a:pPr>
            <a:endParaRPr lang="en-US" sz="1100" smtClean="0"/>
          </a:p>
        </p:txBody>
      </p:sp>
      <p:sp>
        <p:nvSpPr>
          <p:cNvPr id="117762" name="Shape 613"/>
          <p:cNvSpPr>
            <a:spLocks noGrp="1" noRot="1" noChangeAspect="1"/>
          </p:cNvSpPr>
          <p:nvPr>
            <p:ph type="sldImg" idx="2"/>
          </p:nvPr>
        </p:nvSpPr>
        <p:spPr>
          <a:noFill/>
          <a:ln/>
        </p:spPr>
      </p:sp>
    </p:spTree>
    <p:extLst>
      <p:ext uri="{BB962C8B-B14F-4D97-AF65-F5344CB8AC3E}">
        <p14:creationId xmlns:p14="http://schemas.microsoft.com/office/powerpoint/2010/main" val="1475902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2337" name="Shape 704"/>
          <p:cNvSpPr>
            <a:spLocks noGrp="1" noRot="1" noChangeAspect="1"/>
          </p:cNvSpPr>
          <p:nvPr>
            <p:ph type="sldImg" idx="2"/>
          </p:nvPr>
        </p:nvSpPr>
        <p:spPr>
          <a:noFill/>
          <a:ln/>
        </p:spPr>
      </p:sp>
      <p:sp>
        <p:nvSpPr>
          <p:cNvPr id="142338" name="Shape 705"/>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z="1100" smtClean="0"/>
          </a:p>
        </p:txBody>
      </p:sp>
    </p:spTree>
    <p:extLst>
      <p:ext uri="{BB962C8B-B14F-4D97-AF65-F5344CB8AC3E}">
        <p14:creationId xmlns:p14="http://schemas.microsoft.com/office/powerpoint/2010/main" val="2699907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4385" name="Shape 710"/>
          <p:cNvSpPr>
            <a:spLocks noGrp="1" noRot="1" noChangeAspect="1"/>
          </p:cNvSpPr>
          <p:nvPr>
            <p:ph type="sldImg" idx="2"/>
          </p:nvPr>
        </p:nvSpPr>
        <p:spPr>
          <a:noFill/>
          <a:ln/>
        </p:spPr>
      </p:sp>
      <p:sp>
        <p:nvSpPr>
          <p:cNvPr id="144386" name="Shape 711"/>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z="1100" smtClean="0"/>
          </a:p>
        </p:txBody>
      </p:sp>
    </p:spTree>
    <p:extLst>
      <p:ext uri="{BB962C8B-B14F-4D97-AF65-F5344CB8AC3E}">
        <p14:creationId xmlns:p14="http://schemas.microsoft.com/office/powerpoint/2010/main" val="3518623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6433" name="Shape 716"/>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
        <p:nvSpPr>
          <p:cNvPr id="146434" name="Shape 717"/>
          <p:cNvSpPr>
            <a:spLocks noGrp="1" noRot="1" noChangeAspect="1"/>
          </p:cNvSpPr>
          <p:nvPr>
            <p:ph type="sldImg" idx="2"/>
          </p:nvPr>
        </p:nvSpPr>
        <p:spPr>
          <a:noFill/>
        </p:spPr>
      </p:sp>
    </p:spTree>
    <p:extLst>
      <p:ext uri="{BB962C8B-B14F-4D97-AF65-F5344CB8AC3E}">
        <p14:creationId xmlns:p14="http://schemas.microsoft.com/office/powerpoint/2010/main" val="7211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8481" name="Shape 722"/>
          <p:cNvSpPr>
            <a:spLocks noGrp="1" noRot="1" noChangeAspect="1"/>
          </p:cNvSpPr>
          <p:nvPr>
            <p:ph type="sldImg" idx="2"/>
          </p:nvPr>
        </p:nvSpPr>
        <p:spPr>
          <a:noFill/>
          <a:ln/>
        </p:spPr>
      </p:sp>
      <p:sp>
        <p:nvSpPr>
          <p:cNvPr id="148482" name="Shape 723"/>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z="1100" smtClean="0"/>
          </a:p>
        </p:txBody>
      </p:sp>
    </p:spTree>
    <p:extLst>
      <p:ext uri="{BB962C8B-B14F-4D97-AF65-F5344CB8AC3E}">
        <p14:creationId xmlns:p14="http://schemas.microsoft.com/office/powerpoint/2010/main" val="35850605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0529" name="Shape 728"/>
          <p:cNvSpPr>
            <a:spLocks noGrp="1" noRot="1" noChangeAspect="1"/>
          </p:cNvSpPr>
          <p:nvPr>
            <p:ph type="sldImg" idx="2"/>
          </p:nvPr>
        </p:nvSpPr>
        <p:spPr>
          <a:noFill/>
          <a:ln/>
        </p:spPr>
      </p:sp>
      <p:sp>
        <p:nvSpPr>
          <p:cNvPr id="150530" name="Shape 729"/>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z="1100" smtClean="0"/>
          </a:p>
        </p:txBody>
      </p:sp>
    </p:spTree>
    <p:extLst>
      <p:ext uri="{BB962C8B-B14F-4D97-AF65-F5344CB8AC3E}">
        <p14:creationId xmlns:p14="http://schemas.microsoft.com/office/powerpoint/2010/main" val="39881820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2577" name="Shape 734"/>
          <p:cNvSpPr>
            <a:spLocks noGrp="1" noRot="1" noChangeAspect="1"/>
          </p:cNvSpPr>
          <p:nvPr>
            <p:ph type="sldImg" idx="2"/>
          </p:nvPr>
        </p:nvSpPr>
        <p:spPr>
          <a:noFill/>
          <a:ln/>
        </p:spPr>
      </p:sp>
      <p:sp>
        <p:nvSpPr>
          <p:cNvPr id="152578" name="Shape 735"/>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z="1100" smtClean="0"/>
          </a:p>
        </p:txBody>
      </p:sp>
    </p:spTree>
    <p:extLst>
      <p:ext uri="{BB962C8B-B14F-4D97-AF65-F5344CB8AC3E}">
        <p14:creationId xmlns:p14="http://schemas.microsoft.com/office/powerpoint/2010/main" val="2010611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4625" name="Shape 740"/>
          <p:cNvSpPr>
            <a:spLocks noGrp="1" noRot="1" noChangeAspect="1"/>
          </p:cNvSpPr>
          <p:nvPr>
            <p:ph type="sldImg" idx="2"/>
          </p:nvPr>
        </p:nvSpPr>
        <p:spPr>
          <a:noFill/>
          <a:ln/>
        </p:spPr>
      </p:sp>
      <p:sp>
        <p:nvSpPr>
          <p:cNvPr id="154626" name="Shape 741"/>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z="1100" smtClean="0"/>
          </a:p>
        </p:txBody>
      </p:sp>
    </p:spTree>
    <p:extLst>
      <p:ext uri="{BB962C8B-B14F-4D97-AF65-F5344CB8AC3E}">
        <p14:creationId xmlns:p14="http://schemas.microsoft.com/office/powerpoint/2010/main" val="34479892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6673" name="Shape 746"/>
          <p:cNvSpPr>
            <a:spLocks noGrp="1" noRot="1" noChangeAspect="1"/>
          </p:cNvSpPr>
          <p:nvPr>
            <p:ph type="sldImg" idx="2"/>
          </p:nvPr>
        </p:nvSpPr>
        <p:spPr>
          <a:noFill/>
          <a:ln/>
        </p:spPr>
      </p:sp>
      <p:sp>
        <p:nvSpPr>
          <p:cNvPr id="156674" name="Shape 747"/>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z="1100" smtClean="0"/>
          </a:p>
        </p:txBody>
      </p:sp>
    </p:spTree>
    <p:extLst>
      <p:ext uri="{BB962C8B-B14F-4D97-AF65-F5344CB8AC3E}">
        <p14:creationId xmlns:p14="http://schemas.microsoft.com/office/powerpoint/2010/main" val="50324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0897" name="Shape 504"/>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
        <p:nvSpPr>
          <p:cNvPr id="80898" name="Shape 505"/>
          <p:cNvSpPr>
            <a:spLocks noGrp="1" noRot="1" noChangeAspect="1"/>
          </p:cNvSpPr>
          <p:nvPr>
            <p:ph type="sldImg" idx="2"/>
          </p:nvPr>
        </p:nvSpPr>
        <p:spPr>
          <a:noFill/>
        </p:spPr>
      </p:sp>
    </p:spTree>
    <p:extLst>
      <p:ext uri="{BB962C8B-B14F-4D97-AF65-F5344CB8AC3E}">
        <p14:creationId xmlns:p14="http://schemas.microsoft.com/office/powerpoint/2010/main" val="11192606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8721" name="Shape 754"/>
          <p:cNvSpPr>
            <a:spLocks noGrp="1" noRot="1" noChangeAspect="1"/>
          </p:cNvSpPr>
          <p:nvPr>
            <p:ph type="sldImg" idx="2"/>
          </p:nvPr>
        </p:nvSpPr>
        <p:spPr>
          <a:noFill/>
          <a:ln/>
        </p:spPr>
      </p:sp>
      <p:sp>
        <p:nvSpPr>
          <p:cNvPr id="158722" name="Shape 755"/>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z="1100" smtClean="0"/>
          </a:p>
        </p:txBody>
      </p:sp>
    </p:spTree>
    <p:extLst>
      <p:ext uri="{BB962C8B-B14F-4D97-AF65-F5344CB8AC3E}">
        <p14:creationId xmlns:p14="http://schemas.microsoft.com/office/powerpoint/2010/main" val="809683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0769" name="Shape 760"/>
          <p:cNvSpPr>
            <a:spLocks noGrp="1" noRot="1" noChangeAspect="1"/>
          </p:cNvSpPr>
          <p:nvPr>
            <p:ph type="sldImg" idx="2"/>
          </p:nvPr>
        </p:nvSpPr>
        <p:spPr>
          <a:noFill/>
          <a:ln/>
        </p:spPr>
      </p:sp>
      <p:sp>
        <p:nvSpPr>
          <p:cNvPr id="160770" name="Shape 761"/>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z="1100" smtClean="0"/>
          </a:p>
        </p:txBody>
      </p:sp>
    </p:spTree>
    <p:extLst>
      <p:ext uri="{BB962C8B-B14F-4D97-AF65-F5344CB8AC3E}">
        <p14:creationId xmlns:p14="http://schemas.microsoft.com/office/powerpoint/2010/main" val="21927496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2817" name="Shape 771"/>
          <p:cNvSpPr>
            <a:spLocks noGrp="1" noRot="1" noChangeAspect="1"/>
          </p:cNvSpPr>
          <p:nvPr>
            <p:ph type="sldImg" idx="2"/>
          </p:nvPr>
        </p:nvSpPr>
        <p:spPr>
          <a:noFill/>
          <a:ln/>
        </p:spPr>
      </p:sp>
      <p:sp>
        <p:nvSpPr>
          <p:cNvPr id="162818" name="Shape 772"/>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z="1100" smtClean="0"/>
          </a:p>
        </p:txBody>
      </p:sp>
    </p:spTree>
    <p:extLst>
      <p:ext uri="{BB962C8B-B14F-4D97-AF65-F5344CB8AC3E}">
        <p14:creationId xmlns:p14="http://schemas.microsoft.com/office/powerpoint/2010/main" val="14104726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4865" name="Shape 777"/>
          <p:cNvSpPr>
            <a:spLocks noGrp="1" noRot="1" noChangeAspect="1"/>
          </p:cNvSpPr>
          <p:nvPr>
            <p:ph type="sldImg" idx="2"/>
          </p:nvPr>
        </p:nvSpPr>
        <p:spPr>
          <a:noFill/>
          <a:ln/>
        </p:spPr>
      </p:sp>
      <p:sp>
        <p:nvSpPr>
          <p:cNvPr id="164866" name="Shape 778"/>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z="1100" smtClean="0"/>
          </a:p>
        </p:txBody>
      </p:sp>
    </p:spTree>
    <p:extLst>
      <p:ext uri="{BB962C8B-B14F-4D97-AF65-F5344CB8AC3E}">
        <p14:creationId xmlns:p14="http://schemas.microsoft.com/office/powerpoint/2010/main" val="6531271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6913" name="Shape 783"/>
          <p:cNvSpPr>
            <a:spLocks noGrp="1" noRot="1" noChangeAspect="1"/>
          </p:cNvSpPr>
          <p:nvPr>
            <p:ph type="sldImg" idx="2"/>
          </p:nvPr>
        </p:nvSpPr>
        <p:spPr>
          <a:noFill/>
          <a:ln/>
        </p:spPr>
      </p:sp>
      <p:sp>
        <p:nvSpPr>
          <p:cNvPr id="166914" name="Shape 784"/>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z="1100" smtClean="0"/>
          </a:p>
        </p:txBody>
      </p:sp>
    </p:spTree>
    <p:extLst>
      <p:ext uri="{BB962C8B-B14F-4D97-AF65-F5344CB8AC3E}">
        <p14:creationId xmlns:p14="http://schemas.microsoft.com/office/powerpoint/2010/main" val="4073271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8961" name="Shape 789"/>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
        <p:nvSpPr>
          <p:cNvPr id="168962" name="Shape 790"/>
          <p:cNvSpPr>
            <a:spLocks noGrp="1" noRot="1" noChangeAspect="1"/>
          </p:cNvSpPr>
          <p:nvPr>
            <p:ph type="sldImg" idx="2"/>
          </p:nvPr>
        </p:nvSpPr>
        <p:spPr>
          <a:noFill/>
        </p:spPr>
      </p:sp>
    </p:spTree>
    <p:extLst>
      <p:ext uri="{BB962C8B-B14F-4D97-AF65-F5344CB8AC3E}">
        <p14:creationId xmlns:p14="http://schemas.microsoft.com/office/powerpoint/2010/main" val="5160430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1009" name="Shape 795"/>
          <p:cNvSpPr txBox="1">
            <a:spLocks noGrp="1"/>
          </p:cNvSpPr>
          <p:nvPr>
            <p:ph type="body" idx="1"/>
          </p:nvPr>
        </p:nvSpPr>
        <p:spPr bwMode="auto">
          <a:noFill/>
        </p:spPr>
        <p:txBody>
          <a:bodyPr vert="horz" wrap="square" numCol="1" anchor="ctr" compatLnSpc="1">
            <a:prstTxWarp prst="textNoShape">
              <a:avLst/>
            </a:prstTxWarp>
          </a:bodyPr>
          <a:lstStyle/>
          <a:p>
            <a:pPr>
              <a:spcBef>
                <a:spcPct val="0"/>
              </a:spcBef>
            </a:pPr>
            <a:endParaRPr lang="en-US" sz="1100" smtClean="0"/>
          </a:p>
        </p:txBody>
      </p:sp>
      <p:sp>
        <p:nvSpPr>
          <p:cNvPr id="171010" name="Shape 796"/>
          <p:cNvSpPr>
            <a:spLocks noGrp="1" noRot="1" noChangeAspect="1"/>
          </p:cNvSpPr>
          <p:nvPr>
            <p:ph type="sldImg" idx="2"/>
          </p:nvPr>
        </p:nvSpPr>
        <p:spPr>
          <a:noFill/>
          <a:ln/>
        </p:spPr>
      </p:sp>
    </p:spTree>
    <p:extLst>
      <p:ext uri="{BB962C8B-B14F-4D97-AF65-F5344CB8AC3E}">
        <p14:creationId xmlns:p14="http://schemas.microsoft.com/office/powerpoint/2010/main" val="11769032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3057" name="Shape 801"/>
          <p:cNvSpPr txBox="1">
            <a:spLocks noGrp="1"/>
          </p:cNvSpPr>
          <p:nvPr>
            <p:ph type="body" idx="1"/>
          </p:nvPr>
        </p:nvSpPr>
        <p:spPr bwMode="auto">
          <a:noFill/>
        </p:spPr>
        <p:txBody>
          <a:bodyPr vert="horz" wrap="square" numCol="1" anchor="ctr" compatLnSpc="1">
            <a:prstTxWarp prst="textNoShape">
              <a:avLst/>
            </a:prstTxWarp>
          </a:bodyPr>
          <a:lstStyle/>
          <a:p>
            <a:pPr>
              <a:spcBef>
                <a:spcPct val="0"/>
              </a:spcBef>
            </a:pPr>
            <a:endParaRPr lang="en-US" sz="1100" smtClean="0"/>
          </a:p>
        </p:txBody>
      </p:sp>
      <p:sp>
        <p:nvSpPr>
          <p:cNvPr id="173058" name="Shape 802"/>
          <p:cNvSpPr>
            <a:spLocks noGrp="1" noRot="1" noChangeAspect="1"/>
          </p:cNvSpPr>
          <p:nvPr>
            <p:ph type="sldImg" idx="2"/>
          </p:nvPr>
        </p:nvSpPr>
        <p:spPr>
          <a:noFill/>
          <a:ln/>
        </p:spPr>
      </p:sp>
    </p:spTree>
    <p:extLst>
      <p:ext uri="{BB962C8B-B14F-4D97-AF65-F5344CB8AC3E}">
        <p14:creationId xmlns:p14="http://schemas.microsoft.com/office/powerpoint/2010/main" val="4075836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2945" name="Shape 510"/>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
        <p:nvSpPr>
          <p:cNvPr id="82946" name="Shape 511"/>
          <p:cNvSpPr>
            <a:spLocks noGrp="1" noRot="1" noChangeAspect="1"/>
          </p:cNvSpPr>
          <p:nvPr>
            <p:ph type="sldImg" idx="2"/>
          </p:nvPr>
        </p:nvSpPr>
        <p:spPr>
          <a:noFill/>
        </p:spPr>
      </p:sp>
    </p:spTree>
    <p:extLst>
      <p:ext uri="{BB962C8B-B14F-4D97-AF65-F5344CB8AC3E}">
        <p14:creationId xmlns:p14="http://schemas.microsoft.com/office/powerpoint/2010/main" val="3069009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4993" name="Shape 516"/>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
        <p:nvSpPr>
          <p:cNvPr id="84994" name="Shape 517"/>
          <p:cNvSpPr>
            <a:spLocks noGrp="1" noRot="1" noChangeAspect="1"/>
          </p:cNvSpPr>
          <p:nvPr>
            <p:ph type="sldImg" idx="2"/>
          </p:nvPr>
        </p:nvSpPr>
        <p:spPr>
          <a:noFill/>
        </p:spPr>
      </p:sp>
    </p:spTree>
    <p:extLst>
      <p:ext uri="{BB962C8B-B14F-4D97-AF65-F5344CB8AC3E}">
        <p14:creationId xmlns:p14="http://schemas.microsoft.com/office/powerpoint/2010/main" val="236555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7041" name="Shape 522"/>
          <p:cNvSpPr>
            <a:spLocks noGrp="1" noRot="1" noChangeAspect="1"/>
          </p:cNvSpPr>
          <p:nvPr>
            <p:ph type="sldImg" idx="2"/>
          </p:nvPr>
        </p:nvSpPr>
        <p:spPr>
          <a:noFill/>
          <a:ln/>
        </p:spPr>
      </p:sp>
      <p:sp>
        <p:nvSpPr>
          <p:cNvPr id="87042" name="Shape 523"/>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z="1100" smtClean="0"/>
          </a:p>
        </p:txBody>
      </p:sp>
    </p:spTree>
    <p:extLst>
      <p:ext uri="{BB962C8B-B14F-4D97-AF65-F5344CB8AC3E}">
        <p14:creationId xmlns:p14="http://schemas.microsoft.com/office/powerpoint/2010/main" val="540797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9089" name="Shape 528"/>
          <p:cNvSpPr>
            <a:spLocks noGrp="1" noRot="1" noChangeAspect="1"/>
          </p:cNvSpPr>
          <p:nvPr>
            <p:ph type="sldImg" idx="2"/>
          </p:nvPr>
        </p:nvSpPr>
        <p:spPr>
          <a:noFill/>
          <a:ln/>
        </p:spPr>
      </p:sp>
      <p:sp>
        <p:nvSpPr>
          <p:cNvPr id="89090" name="Shape 529"/>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z="1100" smtClean="0"/>
          </a:p>
        </p:txBody>
      </p:sp>
    </p:spTree>
    <p:extLst>
      <p:ext uri="{BB962C8B-B14F-4D97-AF65-F5344CB8AC3E}">
        <p14:creationId xmlns:p14="http://schemas.microsoft.com/office/powerpoint/2010/main" val="526295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1137" name="Shape 534"/>
          <p:cNvSpPr>
            <a:spLocks noGrp="1" noRot="1" noChangeAspect="1"/>
          </p:cNvSpPr>
          <p:nvPr>
            <p:ph type="sldImg" idx="2"/>
          </p:nvPr>
        </p:nvSpPr>
        <p:spPr>
          <a:noFill/>
          <a:ln/>
        </p:spPr>
      </p:sp>
      <p:sp>
        <p:nvSpPr>
          <p:cNvPr id="91138" name="Shape 535"/>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z="1100" smtClean="0"/>
          </a:p>
        </p:txBody>
      </p:sp>
    </p:spTree>
    <p:extLst>
      <p:ext uri="{BB962C8B-B14F-4D97-AF65-F5344CB8AC3E}">
        <p14:creationId xmlns:p14="http://schemas.microsoft.com/office/powerpoint/2010/main" val="4275490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3185" name="Shape 540"/>
          <p:cNvSpPr>
            <a:spLocks noGrp="1" noRot="1" noChangeAspect="1"/>
          </p:cNvSpPr>
          <p:nvPr>
            <p:ph type="sldImg" idx="2"/>
          </p:nvPr>
        </p:nvSpPr>
        <p:spPr>
          <a:noFill/>
          <a:ln/>
        </p:spPr>
      </p:sp>
      <p:sp>
        <p:nvSpPr>
          <p:cNvPr id="93186" name="Shape 541"/>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z="1100" smtClean="0"/>
          </a:p>
        </p:txBody>
      </p:sp>
    </p:spTree>
    <p:extLst>
      <p:ext uri="{BB962C8B-B14F-4D97-AF65-F5344CB8AC3E}">
        <p14:creationId xmlns:p14="http://schemas.microsoft.com/office/powerpoint/2010/main" val="3580374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gradFill>
          <a:gsLst>
            <a:gs pos="0">
              <a:srgbClr val="37D4FF"/>
            </a:gs>
            <a:gs pos="25000">
              <a:srgbClr val="2BCEFE"/>
            </a:gs>
            <a:gs pos="100000">
              <a:srgbClr val="002E3F"/>
            </a:gs>
          </a:gsLst>
          <a:path path="circle">
            <a:fillToRect l="50000" t="50000" r="50000" b="50000"/>
          </a:path>
          <a:tileRect/>
        </a:gradFill>
        <a:effectLst/>
      </p:bgPr>
    </p:bg>
    <p:spTree>
      <p:nvGrpSpPr>
        <p:cNvPr id="1" name="Shape 15"/>
        <p:cNvGrpSpPr/>
        <p:nvPr/>
      </p:nvGrpSpPr>
      <p:grpSpPr>
        <a:xfrm>
          <a:off x="0" y="0"/>
          <a:ext cx="0" cy="0"/>
          <a:chOff x="0" y="0"/>
          <a:chExt cx="0" cy="0"/>
        </a:xfrm>
      </p:grpSpPr>
      <p:sp>
        <p:nvSpPr>
          <p:cNvPr id="4" name="Shape 5"/>
          <p:cNvSpPr>
            <a:spLocks/>
          </p:cNvSpPr>
          <p:nvPr/>
        </p:nvSpPr>
        <p:spPr bwMode="auto">
          <a:xfrm>
            <a:off x="-9525" y="-7938"/>
            <a:ext cx="9163050" cy="1041401"/>
          </a:xfrm>
          <a:custGeom>
            <a:avLst/>
            <a:gdLst>
              <a:gd name="T0" fmla="*/ 0 w 5772"/>
              <a:gd name="T1" fmla="*/ 0 h 656"/>
              <a:gd name="T2" fmla="*/ 5772 w 5772"/>
              <a:gd name="T3" fmla="*/ 656 h 656"/>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T0" t="T1" r="T2" b="T3"/>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1476AB">
                  <a:alpha val="44312"/>
                </a:srgbClr>
              </a:gs>
              <a:gs pos="100000">
                <a:srgbClr val="0CE0EC">
                  <a:alpha val="54509"/>
                </a:srgbClr>
              </a:gs>
            </a:gsLst>
            <a:lin ang="5400000"/>
          </a:gradFill>
          <a:ln w="9525">
            <a:noFill/>
            <a:round/>
            <a:headEnd/>
            <a:tailEnd/>
          </a:ln>
        </p:spPr>
        <p:txBody>
          <a:bodyPr lIns="91425" tIns="45700" rIns="91425" bIns="45700"/>
          <a:lstStyle/>
          <a:p>
            <a:endParaRPr lang="en-US"/>
          </a:p>
        </p:txBody>
      </p:sp>
      <p:sp>
        <p:nvSpPr>
          <p:cNvPr id="5" name="Shape 6"/>
          <p:cNvSpPr/>
          <p:nvPr/>
        </p:nvSpPr>
        <p:spPr>
          <a:xfrm>
            <a:off x="4381500" y="-7144"/>
            <a:ext cx="4762500" cy="638174"/>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18A7B0">
                  <a:alpha val="29411"/>
                </a:srgbClr>
              </a:gs>
              <a:gs pos="80000">
                <a:srgbClr val="0993DD">
                  <a:alpha val="44313"/>
                </a:srgbClr>
              </a:gs>
              <a:gs pos="100000">
                <a:srgbClr val="0993DD">
                  <a:alpha val="44313"/>
                </a:srgbClr>
              </a:gs>
            </a:gsLst>
            <a:lin ang="5400000" scaled="0"/>
          </a:gradFill>
          <a:ln>
            <a:noFill/>
          </a:ln>
        </p:spPr>
        <p:txBody>
          <a:bodyPr lIns="91425" tIns="45700" rIns="91425" bIns="45700"/>
          <a:lstStyle/>
          <a:p>
            <a:pPr fontAlgn="auto">
              <a:spcBef>
                <a:spcPts val="0"/>
              </a:spcBef>
              <a:spcAft>
                <a:spcPts val="0"/>
              </a:spcAft>
              <a:buClr>
                <a:srgbClr val="000000"/>
              </a:buClr>
              <a:buFont typeface="Arial"/>
              <a:buNone/>
              <a:defRPr/>
            </a:pPr>
            <a:endParaRPr sz="1800" kern="0">
              <a:solidFill>
                <a:schemeClr val="dk1"/>
              </a:solidFill>
              <a:latin typeface="Merriweather"/>
              <a:ea typeface="Merriweather"/>
              <a:cs typeface="Merriweather"/>
              <a:sym typeface="Merriweather"/>
            </a:endParaRPr>
          </a:p>
        </p:txBody>
      </p:sp>
      <p:grpSp>
        <p:nvGrpSpPr>
          <p:cNvPr id="6" name="Shape 12"/>
          <p:cNvGrpSpPr>
            <a:grpSpLocks/>
          </p:cNvGrpSpPr>
          <p:nvPr/>
        </p:nvGrpSpPr>
        <p:grpSpPr bwMode="auto">
          <a:xfrm>
            <a:off x="-28575" y="-15875"/>
            <a:ext cx="9197975" cy="1085850"/>
            <a:chOff x="-29320" y="-1970"/>
            <a:chExt cx="9198252" cy="1086263"/>
          </a:xfrm>
        </p:grpSpPr>
        <p:sp>
          <p:nvSpPr>
            <p:cNvPr id="7" name="Shape 13"/>
            <p:cNvSpPr>
              <a:spLocks/>
            </p:cNvSpPr>
            <p:nvPr/>
          </p:nvSpPr>
          <p:spPr bwMode="auto">
            <a:xfrm rot="-164306">
              <a:off x="-19044" y="216548"/>
              <a:ext cx="9163050" cy="649224"/>
            </a:xfrm>
            <a:custGeom>
              <a:avLst/>
              <a:gdLst>
                <a:gd name="T0" fmla="*/ 0 w 5772"/>
                <a:gd name="T1" fmla="*/ 0 h 1055"/>
                <a:gd name="T2" fmla="*/ 5772 w 5772"/>
                <a:gd name="T3" fmla="*/ 1055 h 1055"/>
              </a:gdLst>
              <a:ahLst/>
              <a:cxnLst>
                <a:cxn ang="0">
                  <a:pos x="0" y="966"/>
                </a:cxn>
                <a:cxn ang="0">
                  <a:pos x="1608" y="282"/>
                </a:cxn>
                <a:cxn ang="0">
                  <a:pos x="4110" y="1008"/>
                </a:cxn>
                <a:cxn ang="0">
                  <a:pos x="5772" y="0"/>
                </a:cxn>
              </a:cxnLst>
              <a:rect l="T0" t="T1" r="T2" b="T3"/>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a:solidFill>
                <a:srgbClr val="33B7BF"/>
              </a:solidFill>
              <a:prstDash val="solid"/>
              <a:round/>
              <a:headEnd type="none" w="med" len="med"/>
              <a:tailEnd type="none" w="med" len="med"/>
            </a:ln>
          </p:spPr>
          <p:txBody>
            <a:bodyPr lIns="91425" tIns="45700" rIns="91425" bIns="45700"/>
            <a:lstStyle/>
            <a:p>
              <a:endParaRPr lang="en-US"/>
            </a:p>
          </p:txBody>
        </p:sp>
        <p:sp>
          <p:nvSpPr>
            <p:cNvPr id="8" name="Shape 14"/>
            <p:cNvSpPr/>
            <p:nvPr/>
          </p:nvSpPr>
          <p:spPr>
            <a:xfrm rot="-164307">
              <a:off x="-15033" y="290241"/>
              <a:ext cx="9176027" cy="530427"/>
            </a:xfrm>
            <a:custGeom>
              <a:avLst/>
              <a:gdLst/>
              <a:ahLst/>
              <a:cxnLst/>
              <a:rect l="0" t="0" r="0" b="0"/>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a:solidFill>
                <a:schemeClr val="accent4"/>
              </a:solidFill>
              <a:prstDash val="solid"/>
              <a:round/>
              <a:headEnd type="none" w="med" len="med"/>
              <a:tailEnd type="none" w="med" len="med"/>
            </a:ln>
          </p:spPr>
          <p:txBody>
            <a:bodyPr lIns="91425" tIns="45700" rIns="91425" bIns="45700"/>
            <a:lstStyle/>
            <a:p>
              <a:pPr fontAlgn="auto">
                <a:spcBef>
                  <a:spcPts val="0"/>
                </a:spcBef>
                <a:spcAft>
                  <a:spcPts val="0"/>
                </a:spcAft>
                <a:buClr>
                  <a:srgbClr val="000000"/>
                </a:buClr>
                <a:buFont typeface="Arial"/>
                <a:buNone/>
                <a:defRPr/>
              </a:pPr>
              <a:endParaRPr sz="1800" kern="0">
                <a:solidFill>
                  <a:schemeClr val="dk1"/>
                </a:solidFill>
                <a:latin typeface="Merriweather"/>
                <a:ea typeface="Merriweather"/>
                <a:cs typeface="Merriweather"/>
                <a:sym typeface="Merriweather"/>
              </a:endParaRPr>
            </a:p>
          </p:txBody>
        </p:sp>
      </p:grpSp>
      <p:sp>
        <p:nvSpPr>
          <p:cNvPr id="16" name="Shape 16"/>
          <p:cNvSpPr txBox="1">
            <a:spLocks noGrp="1"/>
          </p:cNvSpPr>
          <p:nvPr>
            <p:ph type="ctrTitle"/>
          </p:nvPr>
        </p:nvSpPr>
        <p:spPr>
          <a:xfrm>
            <a:off x="533400" y="1371600"/>
            <a:ext cx="7851648" cy="1828800"/>
          </a:xfrm>
          <a:prstGeom prst="rect">
            <a:avLst/>
          </a:prstGeom>
          <a:noFill/>
          <a:ln>
            <a:noFill/>
          </a:ln>
        </p:spPr>
        <p:txBody>
          <a:bodyPr/>
          <a:lstStyle>
            <a:lvl1pPr marL="0" marR="0" indent="0" algn="r" rtl="0">
              <a:lnSpc>
                <a:spcPct val="100000"/>
              </a:lnSpc>
              <a:spcBef>
                <a:spcPts val="0"/>
              </a:spcBef>
              <a:spcAft>
                <a:spcPts val="0"/>
              </a:spcAft>
              <a:buClr>
                <a:srgbClr val="53ECF3"/>
              </a:buClr>
              <a:buFont typeface="A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7" name="Shape 17"/>
          <p:cNvSpPr txBox="1">
            <a:spLocks noGrp="1"/>
          </p:cNvSpPr>
          <p:nvPr>
            <p:ph type="subTitle" idx="1"/>
          </p:nvPr>
        </p:nvSpPr>
        <p:spPr>
          <a:xfrm>
            <a:off x="533400" y="3228534"/>
            <a:ext cx="7854696" cy="1752600"/>
          </a:xfrm>
          <a:prstGeom prst="rect">
            <a:avLst/>
          </a:prstGeom>
          <a:noFill/>
          <a:ln>
            <a:noFill/>
          </a:ln>
        </p:spPr>
        <p:txBody>
          <a:bodyPr/>
          <a:lstStyle>
            <a:lvl1pPr marL="0" marR="45720" indent="0" algn="r" rtl="0">
              <a:lnSpc>
                <a:spcPct val="100000"/>
              </a:lnSpc>
              <a:spcBef>
                <a:spcPts val="520"/>
              </a:spcBef>
              <a:spcAft>
                <a:spcPts val="0"/>
              </a:spcAft>
              <a:buClr>
                <a:schemeClr val="accent3"/>
              </a:buClr>
              <a:buFont typeface="Arial"/>
              <a:buNone/>
              <a:defRPr/>
            </a:lvl1pPr>
            <a:lvl2pPr marL="457200" marR="0" indent="0" algn="ctr" rtl="0">
              <a:lnSpc>
                <a:spcPct val="100000"/>
              </a:lnSpc>
              <a:spcBef>
                <a:spcPts val="480"/>
              </a:spcBef>
              <a:spcAft>
                <a:spcPts val="0"/>
              </a:spcAft>
              <a:buClr>
                <a:schemeClr val="accent1"/>
              </a:buClr>
              <a:buFont typeface="Arial"/>
              <a:buNone/>
              <a:defRPr/>
            </a:lvl2pPr>
            <a:lvl3pPr marL="914400" marR="0" indent="0" algn="ctr" rtl="0">
              <a:lnSpc>
                <a:spcPct val="100000"/>
              </a:lnSpc>
              <a:spcBef>
                <a:spcPts val="420"/>
              </a:spcBef>
              <a:spcAft>
                <a:spcPts val="0"/>
              </a:spcAft>
              <a:buClr>
                <a:schemeClr val="accent2"/>
              </a:buClr>
              <a:buFont typeface="Arial"/>
              <a:buNone/>
              <a:defRPr/>
            </a:lvl3pPr>
            <a:lvl4pPr marL="1371600" marR="0" indent="0" algn="ctr" rtl="0">
              <a:lnSpc>
                <a:spcPct val="100000"/>
              </a:lnSpc>
              <a:spcBef>
                <a:spcPts val="400"/>
              </a:spcBef>
              <a:spcAft>
                <a:spcPts val="0"/>
              </a:spcAft>
              <a:buClr>
                <a:schemeClr val="accent3"/>
              </a:buClr>
              <a:buFont typeface="Arial"/>
              <a:buNone/>
              <a:defRPr/>
            </a:lvl4pPr>
            <a:lvl5pPr marL="1828800" marR="0" indent="0" algn="ctr" rtl="0">
              <a:lnSpc>
                <a:spcPct val="100000"/>
              </a:lnSpc>
              <a:spcBef>
                <a:spcPts val="400"/>
              </a:spcBef>
              <a:spcAft>
                <a:spcPts val="0"/>
              </a:spcAft>
              <a:buClr>
                <a:schemeClr val="accent4"/>
              </a:buClr>
              <a:buFont typeface="Arial"/>
              <a:buNone/>
              <a:defRPr/>
            </a:lvl5pPr>
            <a:lvl6pPr marL="2286000" marR="0" indent="0" algn="ctr" rtl="0">
              <a:lnSpc>
                <a:spcPct val="100000"/>
              </a:lnSpc>
              <a:spcBef>
                <a:spcPts val="360"/>
              </a:spcBef>
              <a:spcAft>
                <a:spcPts val="0"/>
              </a:spcAft>
              <a:buClr>
                <a:schemeClr val="accent5"/>
              </a:buClr>
              <a:buFont typeface="Arial"/>
              <a:buNone/>
              <a:defRPr/>
            </a:lvl6pPr>
            <a:lvl7pPr marL="2743200" marR="0" indent="0" algn="ctr" rtl="0">
              <a:lnSpc>
                <a:spcPct val="100000"/>
              </a:lnSpc>
              <a:spcBef>
                <a:spcPts val="320"/>
              </a:spcBef>
              <a:spcAft>
                <a:spcPts val="0"/>
              </a:spcAft>
              <a:buClr>
                <a:schemeClr val="accent6"/>
              </a:buClr>
              <a:buFont typeface="Arial"/>
              <a:buNone/>
              <a:defRPr/>
            </a:lvl7pPr>
            <a:lvl8pPr marL="3200400" marR="0" indent="0" algn="ctr" rtl="0">
              <a:lnSpc>
                <a:spcPct val="100000"/>
              </a:lnSpc>
              <a:spcBef>
                <a:spcPts val="320"/>
              </a:spcBef>
              <a:spcAft>
                <a:spcPts val="0"/>
              </a:spcAft>
              <a:buClr>
                <a:schemeClr val="lt2"/>
              </a:buClr>
              <a:buFont typeface="Arial"/>
              <a:buNone/>
              <a:defRPr/>
            </a:lvl8pPr>
            <a:lvl9pPr marL="3657600" marR="0" indent="0" algn="ctr" rtl="0">
              <a:lnSpc>
                <a:spcPct val="100000"/>
              </a:lnSpc>
              <a:spcBef>
                <a:spcPts val="280"/>
              </a:spcBef>
              <a:spcAft>
                <a:spcPts val="0"/>
              </a:spcAft>
              <a:buClr>
                <a:schemeClr val="lt2"/>
              </a:buClr>
              <a:buFont typeface="Arial"/>
              <a:buNone/>
              <a:defRPr/>
            </a:lvl9pPr>
          </a:lstStyle>
          <a:p>
            <a:endParaRPr/>
          </a:p>
        </p:txBody>
      </p:sp>
      <p:sp>
        <p:nvSpPr>
          <p:cNvPr id="9" name="Shape 18"/>
          <p:cNvSpPr txBox="1">
            <a:spLocks noGrp="1"/>
          </p:cNvSpPr>
          <p:nvPr>
            <p:ph type="dt" idx="10"/>
          </p:nvPr>
        </p:nvSpPr>
        <p:spPr bwMode="auto">
          <a:xfrm>
            <a:off x="457200" y="6356350"/>
            <a:ext cx="2133600" cy="365125"/>
          </a:xfrm>
          <a:prstGeom prst="rect">
            <a:avLst/>
          </a:prstGeom>
          <a:noFill/>
          <a:ln>
            <a:miter lim="800000"/>
            <a:headEnd/>
            <a:tailEnd/>
          </a:ln>
        </p:spPr>
        <p:txBody>
          <a:bodyPr vert="horz" wrap="square" lIns="91425" tIns="91425" rIns="91425" bIns="91425" numCol="1" anchor="b" anchorCtr="0" compatLnSpc="1">
            <a:prstTxWarp prst="textNoShape">
              <a:avLst/>
            </a:prstTxWarp>
          </a:bodyPr>
          <a:lstStyle>
            <a:lvl1pPr>
              <a:buClr>
                <a:srgbClr val="000000"/>
              </a:buClr>
              <a:buFont typeface="Arial" charset="0"/>
              <a:buNone/>
              <a:defRPr/>
            </a:lvl1pPr>
          </a:lstStyle>
          <a:p>
            <a:endParaRPr lang="en-US"/>
          </a:p>
        </p:txBody>
      </p:sp>
      <p:sp>
        <p:nvSpPr>
          <p:cNvPr id="10" name="Shape 19"/>
          <p:cNvSpPr txBox="1">
            <a:spLocks noGrp="1"/>
          </p:cNvSpPr>
          <p:nvPr>
            <p:ph type="ftr" idx="11"/>
          </p:nvPr>
        </p:nvSpPr>
        <p:spPr bwMode="auto">
          <a:xfrm>
            <a:off x="2667000" y="6356350"/>
            <a:ext cx="3352800" cy="365125"/>
          </a:xfrm>
          <a:prstGeom prst="rect">
            <a:avLst/>
          </a:prstGeom>
          <a:noFill/>
          <a:ln>
            <a:miter lim="800000"/>
            <a:headEnd/>
            <a:tailEnd/>
          </a:ln>
        </p:spPr>
        <p:txBody>
          <a:bodyPr vert="horz" wrap="square" lIns="91425" tIns="91425" rIns="91425" bIns="91425" numCol="1" anchor="b" anchorCtr="0" compatLnSpc="1">
            <a:prstTxWarp prst="textNoShape">
              <a:avLst/>
            </a:prstTxWarp>
          </a:bodyPr>
          <a:lstStyle>
            <a:lvl1pPr>
              <a:buClr>
                <a:srgbClr val="000000"/>
              </a:buClr>
              <a:buFont typeface="Arial" charset="0"/>
              <a:buNone/>
              <a:defRPr/>
            </a:lvl1pPr>
          </a:lstStyle>
          <a:p>
            <a:endParaRPr lang="en-US"/>
          </a:p>
        </p:txBody>
      </p:sp>
      <p:sp>
        <p:nvSpPr>
          <p:cNvPr id="11" name="Shape 20"/>
          <p:cNvSpPr txBox="1">
            <a:spLocks noGrp="1"/>
          </p:cNvSpPr>
          <p:nvPr>
            <p:ph type="sldNum" idx="12"/>
          </p:nvPr>
        </p:nvSpPr>
        <p:spPr bwMode="auto">
          <a:xfrm>
            <a:off x="7924800" y="6356350"/>
            <a:ext cx="762000" cy="365125"/>
          </a:xfrm>
          <a:prstGeom prst="rect">
            <a:avLst/>
          </a:prstGeom>
          <a:noFill/>
          <a:ln>
            <a:miter lim="800000"/>
            <a:headEnd/>
            <a:tailEnd/>
          </a:ln>
        </p:spPr>
        <p:txBody>
          <a:bodyPr vert="horz" wrap="square" lIns="91425" tIns="91425" rIns="91425" bIns="91425" numCol="1" anchor="b" anchorCtr="0" compatLnSpc="1">
            <a:prstTxWarp prst="textNoShape">
              <a:avLst/>
            </a:prstTxWarp>
          </a:bodyPr>
          <a:lstStyle>
            <a:lvl1pPr algn="r">
              <a:buClr>
                <a:srgbClr val="000000"/>
              </a:buClr>
              <a:buFont typeface="Arial" charset="0"/>
              <a:buNone/>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57200" y="704087"/>
            <a:ext cx="8229600" cy="1143000"/>
          </a:xfrm>
          <a:prstGeom prst="rect">
            <a:avLst/>
          </a:prstGeom>
          <a:noFill/>
          <a:ln>
            <a:noFill/>
          </a:ln>
        </p:spPr>
        <p:txBody>
          <a:bodyPr/>
          <a:lstStyle>
            <a:lvl1pPr algn="l"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8" name="Shape 78"/>
          <p:cNvSpPr txBox="1">
            <a:spLocks noGrp="1"/>
          </p:cNvSpPr>
          <p:nvPr>
            <p:ph type="body" idx="1"/>
          </p:nvPr>
        </p:nvSpPr>
        <p:spPr>
          <a:xfrm rot="5400000">
            <a:off x="2377438" y="15238"/>
            <a:ext cx="4389118" cy="8229600"/>
          </a:xfrm>
          <a:prstGeom prst="rect">
            <a:avLst/>
          </a:prstGeom>
          <a:noFill/>
          <a:ln>
            <a:noFill/>
          </a:ln>
        </p:spPr>
        <p:txBody>
          <a:bodyPr/>
          <a:lstStyle>
            <a:lvl1pPr marL="274320" indent="-33020" algn="l" rtl="0">
              <a:spcBef>
                <a:spcPts val="520"/>
              </a:spcBef>
              <a:buClr>
                <a:schemeClr val="accent3"/>
              </a:buClr>
              <a:buFont typeface="Arial"/>
              <a:buChar char="●"/>
              <a:defRPr/>
            </a:lvl1pPr>
            <a:lvl2pPr marL="640080" indent="-43180" algn="l" rtl="0">
              <a:spcBef>
                <a:spcPts val="480"/>
              </a:spcBef>
              <a:buClr>
                <a:schemeClr val="accent1"/>
              </a:buClr>
              <a:buFont typeface="Arial"/>
              <a:buChar char="●"/>
              <a:defRPr/>
            </a:lvl2pPr>
            <a:lvl3pPr marL="914400" indent="-76200" algn="l" rtl="0">
              <a:spcBef>
                <a:spcPts val="420"/>
              </a:spcBef>
              <a:buClr>
                <a:schemeClr val="accent2"/>
              </a:buClr>
              <a:buFont typeface="Arial"/>
              <a:buChar char="●"/>
              <a:defRPr/>
            </a:lvl3pPr>
            <a:lvl4pPr marL="1188720" indent="-45719" algn="l" rtl="0">
              <a:spcBef>
                <a:spcPts val="400"/>
              </a:spcBef>
              <a:buClr>
                <a:schemeClr val="accent3"/>
              </a:buClr>
              <a:buFont typeface="Arial"/>
              <a:buChar char="●"/>
              <a:defRPr/>
            </a:lvl4pPr>
            <a:lvl5pPr marL="1463040" indent="-53339" algn="l" rtl="0">
              <a:spcBef>
                <a:spcPts val="400"/>
              </a:spcBef>
              <a:buClr>
                <a:schemeClr val="accent4"/>
              </a:buClr>
              <a:buFont typeface="Arial"/>
              <a:buChar char="●"/>
              <a:defRPr/>
            </a:lvl5pPr>
            <a:lvl6pPr marL="1737360" indent="-35560" algn="l" rtl="0">
              <a:spcBef>
                <a:spcPts val="360"/>
              </a:spcBef>
              <a:buClr>
                <a:schemeClr val="accent5"/>
              </a:buClr>
              <a:buFont typeface="Arial"/>
              <a:buChar char="●"/>
              <a:defRPr/>
            </a:lvl6pPr>
            <a:lvl7pPr marL="1920240" indent="-27939" algn="l" rtl="0">
              <a:spcBef>
                <a:spcPts val="320"/>
              </a:spcBef>
              <a:buClr>
                <a:schemeClr val="accent6"/>
              </a:buClr>
              <a:buFont typeface="Arial"/>
              <a:buChar char="●"/>
              <a:defRPr/>
            </a:lvl7pPr>
            <a:lvl8pPr marL="2194560" indent="2539" algn="l" rtl="0">
              <a:spcBef>
                <a:spcPts val="320"/>
              </a:spcBef>
              <a:buClr>
                <a:schemeClr val="dk2"/>
              </a:buClr>
              <a:buFont typeface="Arial"/>
              <a:buChar char="•"/>
              <a:defRPr/>
            </a:lvl8pPr>
            <a:lvl9pPr marL="2468880" indent="-5079" algn="l" rtl="0">
              <a:spcBef>
                <a:spcPts val="280"/>
              </a:spcBef>
              <a:buClr>
                <a:schemeClr val="dk2"/>
              </a:buClr>
              <a:buFont typeface="Arial"/>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2"/>
        <p:cNvGrpSpPr/>
        <p:nvPr/>
      </p:nvGrpSpPr>
      <p:grpSpPr>
        <a:xfrm>
          <a:off x="0" y="0"/>
          <a:ext cx="0" cy="0"/>
          <a:chOff x="0" y="0"/>
          <a:chExt cx="0" cy="0"/>
        </a:xfrm>
      </p:grpSpPr>
      <p:sp>
        <p:nvSpPr>
          <p:cNvPr id="83" name="Shape 83"/>
          <p:cNvSpPr txBox="1">
            <a:spLocks noGrp="1"/>
          </p:cNvSpPr>
          <p:nvPr>
            <p:ph type="title"/>
          </p:nvPr>
        </p:nvSpPr>
        <p:spPr>
          <a:xfrm rot="5400000">
            <a:off x="5052217" y="2491582"/>
            <a:ext cx="5211763" cy="2057400"/>
          </a:xfrm>
          <a:prstGeom prst="rect">
            <a:avLst/>
          </a:prstGeom>
          <a:noFill/>
          <a:ln>
            <a:noFill/>
          </a:ln>
        </p:spPr>
        <p:txBody>
          <a:bodyPr/>
          <a:lstStyle>
            <a:lvl1pPr algn="l"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4" name="Shape 84"/>
          <p:cNvSpPr txBox="1">
            <a:spLocks noGrp="1"/>
          </p:cNvSpPr>
          <p:nvPr>
            <p:ph type="body" idx="1"/>
          </p:nvPr>
        </p:nvSpPr>
        <p:spPr>
          <a:xfrm rot="5400000">
            <a:off x="861217" y="510382"/>
            <a:ext cx="5211763" cy="6019798"/>
          </a:xfrm>
          <a:prstGeom prst="rect">
            <a:avLst/>
          </a:prstGeom>
          <a:noFill/>
          <a:ln>
            <a:noFill/>
          </a:ln>
        </p:spPr>
        <p:txBody>
          <a:bodyPr/>
          <a:lstStyle>
            <a:lvl1pPr marL="274320" indent="-33020" algn="l" rtl="0">
              <a:spcBef>
                <a:spcPts val="520"/>
              </a:spcBef>
              <a:buClr>
                <a:schemeClr val="accent3"/>
              </a:buClr>
              <a:buFont typeface="Arial"/>
              <a:buChar char="●"/>
              <a:defRPr/>
            </a:lvl1pPr>
            <a:lvl2pPr marL="640080" indent="-43180" algn="l" rtl="0">
              <a:spcBef>
                <a:spcPts val="480"/>
              </a:spcBef>
              <a:buClr>
                <a:schemeClr val="accent1"/>
              </a:buClr>
              <a:buFont typeface="Arial"/>
              <a:buChar char="●"/>
              <a:defRPr/>
            </a:lvl2pPr>
            <a:lvl3pPr marL="914400" indent="-76200" algn="l" rtl="0">
              <a:spcBef>
                <a:spcPts val="420"/>
              </a:spcBef>
              <a:buClr>
                <a:schemeClr val="accent2"/>
              </a:buClr>
              <a:buFont typeface="Arial"/>
              <a:buChar char="●"/>
              <a:defRPr/>
            </a:lvl3pPr>
            <a:lvl4pPr marL="1188720" indent="-45719" algn="l" rtl="0">
              <a:spcBef>
                <a:spcPts val="400"/>
              </a:spcBef>
              <a:buClr>
                <a:schemeClr val="accent3"/>
              </a:buClr>
              <a:buFont typeface="Arial"/>
              <a:buChar char="●"/>
              <a:defRPr/>
            </a:lvl4pPr>
            <a:lvl5pPr marL="1463040" indent="-53339" algn="l" rtl="0">
              <a:spcBef>
                <a:spcPts val="400"/>
              </a:spcBef>
              <a:buClr>
                <a:schemeClr val="accent4"/>
              </a:buClr>
              <a:buFont typeface="Arial"/>
              <a:buChar char="●"/>
              <a:defRPr/>
            </a:lvl5pPr>
            <a:lvl6pPr marL="1737360" indent="-35560" algn="l" rtl="0">
              <a:spcBef>
                <a:spcPts val="360"/>
              </a:spcBef>
              <a:buClr>
                <a:schemeClr val="accent5"/>
              </a:buClr>
              <a:buFont typeface="Arial"/>
              <a:buChar char="●"/>
              <a:defRPr/>
            </a:lvl6pPr>
            <a:lvl7pPr marL="1920240" indent="-27939" algn="l" rtl="0">
              <a:spcBef>
                <a:spcPts val="320"/>
              </a:spcBef>
              <a:buClr>
                <a:schemeClr val="accent6"/>
              </a:buClr>
              <a:buFont typeface="Arial"/>
              <a:buChar char="●"/>
              <a:defRPr/>
            </a:lvl7pPr>
            <a:lvl8pPr marL="2194560" indent="2539" algn="l" rtl="0">
              <a:spcBef>
                <a:spcPts val="320"/>
              </a:spcBef>
              <a:buClr>
                <a:schemeClr val="dk2"/>
              </a:buClr>
              <a:buFont typeface="Arial"/>
              <a:buChar char="•"/>
              <a:defRPr/>
            </a:lvl8pPr>
            <a:lvl9pPr marL="2468880" indent="-5079" algn="l" rtl="0">
              <a:spcBef>
                <a:spcPts val="280"/>
              </a:spcBef>
              <a:buClr>
                <a:schemeClr val="dk2"/>
              </a:buClr>
              <a:buFont typeface="Arial"/>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bg>
      <p:bgPr>
        <a:gradFill>
          <a:gsLst>
            <a:gs pos="0">
              <a:srgbClr val="37D4FF"/>
            </a:gs>
            <a:gs pos="25000">
              <a:srgbClr val="2BCEFE"/>
            </a:gs>
            <a:gs pos="100000">
              <a:srgbClr val="002E3F"/>
            </a:gs>
          </a:gsLst>
          <a:path path="circle">
            <a:fillToRect l="50000" t="50000" r="50000" b="50000"/>
          </a:path>
          <a:tileRect/>
        </a:gradFill>
        <a:effectLst/>
      </p:bgPr>
    </p:bg>
    <p:spTree>
      <p:nvGrpSpPr>
        <p:cNvPr id="1" name="Shape 99"/>
        <p:cNvGrpSpPr/>
        <p:nvPr/>
      </p:nvGrpSpPr>
      <p:grpSpPr>
        <a:xfrm>
          <a:off x="0" y="0"/>
          <a:ext cx="0" cy="0"/>
          <a:chOff x="0" y="0"/>
          <a:chExt cx="0" cy="0"/>
        </a:xfrm>
      </p:grpSpPr>
      <p:sp>
        <p:nvSpPr>
          <p:cNvPr id="4" name="Shape 89"/>
          <p:cNvSpPr>
            <a:spLocks/>
          </p:cNvSpPr>
          <p:nvPr/>
        </p:nvSpPr>
        <p:spPr bwMode="auto">
          <a:xfrm>
            <a:off x="-9525" y="-7938"/>
            <a:ext cx="9163050" cy="1041401"/>
          </a:xfrm>
          <a:custGeom>
            <a:avLst/>
            <a:gdLst>
              <a:gd name="T0" fmla="*/ 0 w 5772"/>
              <a:gd name="T1" fmla="*/ 0 h 656"/>
              <a:gd name="T2" fmla="*/ 5772 w 5772"/>
              <a:gd name="T3" fmla="*/ 656 h 656"/>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T0" t="T1" r="T2" b="T3"/>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1476AB">
                  <a:alpha val="44704"/>
                </a:srgbClr>
              </a:gs>
              <a:gs pos="100000">
                <a:srgbClr val="0CE0EC">
                  <a:alpha val="54900"/>
                </a:srgbClr>
              </a:gs>
            </a:gsLst>
            <a:lin ang="5400000"/>
          </a:gradFill>
          <a:ln w="9525">
            <a:noFill/>
            <a:round/>
            <a:headEnd/>
            <a:tailEnd/>
          </a:ln>
        </p:spPr>
        <p:txBody>
          <a:bodyPr lIns="91425" tIns="45700" rIns="91425" bIns="45700"/>
          <a:lstStyle/>
          <a:p>
            <a:endParaRPr lang="en-US"/>
          </a:p>
        </p:txBody>
      </p:sp>
      <p:sp>
        <p:nvSpPr>
          <p:cNvPr id="5" name="Shape 90"/>
          <p:cNvSpPr/>
          <p:nvPr/>
        </p:nvSpPr>
        <p:spPr>
          <a:xfrm>
            <a:off x="4381500" y="-7144"/>
            <a:ext cx="4762500" cy="638174"/>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18A7B0">
                  <a:alpha val="29803"/>
                </a:srgbClr>
              </a:gs>
              <a:gs pos="80000">
                <a:srgbClr val="0993DD">
                  <a:alpha val="44705"/>
                </a:srgbClr>
              </a:gs>
              <a:gs pos="100000">
                <a:srgbClr val="0993DD">
                  <a:alpha val="44705"/>
                </a:srgbClr>
              </a:gs>
            </a:gsLst>
            <a:lin ang="5400000" scaled="0"/>
          </a:gradFill>
          <a:ln>
            <a:noFill/>
          </a:ln>
        </p:spPr>
        <p:txBody>
          <a:bodyPr lIns="91425" tIns="45700" rIns="91425" bIns="45700"/>
          <a:lstStyle/>
          <a:p>
            <a:pPr fontAlgn="auto">
              <a:spcBef>
                <a:spcPts val="0"/>
              </a:spcBef>
              <a:spcAft>
                <a:spcPts val="0"/>
              </a:spcAft>
              <a:buClr>
                <a:srgbClr val="000000"/>
              </a:buClr>
              <a:buFont typeface="Arial"/>
              <a:buNone/>
              <a:defRPr/>
            </a:pPr>
            <a:endParaRPr kern="0">
              <a:latin typeface="Merriweather"/>
              <a:ea typeface="Merriweather"/>
              <a:cs typeface="Merriweather"/>
              <a:sym typeface="Merriweather"/>
            </a:endParaRPr>
          </a:p>
        </p:txBody>
      </p:sp>
      <p:grpSp>
        <p:nvGrpSpPr>
          <p:cNvPr id="6" name="Shape 96"/>
          <p:cNvGrpSpPr>
            <a:grpSpLocks/>
          </p:cNvGrpSpPr>
          <p:nvPr/>
        </p:nvGrpSpPr>
        <p:grpSpPr bwMode="auto">
          <a:xfrm>
            <a:off x="-28575" y="-15875"/>
            <a:ext cx="9197975" cy="1085850"/>
            <a:chOff x="-29322" y="-1971"/>
            <a:chExt cx="9198254" cy="1086266"/>
          </a:xfrm>
        </p:grpSpPr>
        <p:sp>
          <p:nvSpPr>
            <p:cNvPr id="7" name="Shape 97"/>
            <p:cNvSpPr>
              <a:spLocks/>
            </p:cNvSpPr>
            <p:nvPr/>
          </p:nvSpPr>
          <p:spPr bwMode="auto">
            <a:xfrm rot="-164307">
              <a:off x="-19044" y="216549"/>
              <a:ext cx="9163050" cy="649224"/>
            </a:xfrm>
            <a:custGeom>
              <a:avLst/>
              <a:gdLst>
                <a:gd name="T0" fmla="*/ 0 w 5772"/>
                <a:gd name="T1" fmla="*/ 0 h 1055"/>
                <a:gd name="T2" fmla="*/ 5772 w 5772"/>
                <a:gd name="T3" fmla="*/ 1055 h 1055"/>
              </a:gdLst>
              <a:ahLst/>
              <a:cxnLst>
                <a:cxn ang="0">
                  <a:pos x="0" y="966"/>
                </a:cxn>
                <a:cxn ang="0">
                  <a:pos x="1608" y="282"/>
                </a:cxn>
                <a:cxn ang="0">
                  <a:pos x="4110" y="1008"/>
                </a:cxn>
                <a:cxn ang="0">
                  <a:pos x="5772" y="0"/>
                </a:cxn>
              </a:cxnLst>
              <a:rect l="T0" t="T1" r="T2" b="T3"/>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a:solidFill>
                <a:srgbClr val="33B7BF"/>
              </a:solidFill>
              <a:prstDash val="solid"/>
              <a:round/>
              <a:headEnd type="none" w="med" len="med"/>
              <a:tailEnd type="none" w="med" len="med"/>
            </a:ln>
          </p:spPr>
          <p:txBody>
            <a:bodyPr lIns="91425" tIns="45700" rIns="91425" bIns="45700"/>
            <a:lstStyle/>
            <a:p>
              <a:endParaRPr lang="en-US"/>
            </a:p>
          </p:txBody>
        </p:sp>
        <p:sp>
          <p:nvSpPr>
            <p:cNvPr id="8" name="Shape 98"/>
            <p:cNvSpPr/>
            <p:nvPr/>
          </p:nvSpPr>
          <p:spPr>
            <a:xfrm rot="-164308">
              <a:off x="-15035" y="290241"/>
              <a:ext cx="9176029" cy="530428"/>
            </a:xfrm>
            <a:custGeom>
              <a:avLst/>
              <a:gdLst/>
              <a:ahLst/>
              <a:cxnLst/>
              <a:rect l="0" t="0" r="0" b="0"/>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a:solidFill>
                <a:schemeClr val="accent4"/>
              </a:solidFill>
              <a:prstDash val="solid"/>
              <a:round/>
              <a:headEnd type="none" w="med" len="med"/>
              <a:tailEnd type="none" w="med" len="med"/>
            </a:ln>
          </p:spPr>
          <p:txBody>
            <a:bodyPr lIns="91425" tIns="45700" rIns="91425" bIns="45700"/>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100" name="Shape 100"/>
          <p:cNvSpPr txBox="1">
            <a:spLocks noGrp="1"/>
          </p:cNvSpPr>
          <p:nvPr>
            <p:ph type="ctrTitle"/>
          </p:nvPr>
        </p:nvSpPr>
        <p:spPr>
          <a:xfrm>
            <a:off x="533400" y="1371600"/>
            <a:ext cx="7851648" cy="1828800"/>
          </a:xfrm>
          <a:prstGeom prst="rect">
            <a:avLst/>
          </a:prstGeom>
          <a:noFill/>
          <a:ln>
            <a:noFill/>
          </a:ln>
        </p:spPr>
        <p:txBody>
          <a:bodyPr/>
          <a:lstStyle>
            <a:lvl1pPr marL="0" marR="0" indent="0" algn="r" rtl="0">
              <a:spcBef>
                <a:spcPts val="0"/>
              </a:spcBef>
              <a:buClr>
                <a:srgbClr val="53ECF3"/>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1" name="Shape 101"/>
          <p:cNvSpPr txBox="1">
            <a:spLocks noGrp="1"/>
          </p:cNvSpPr>
          <p:nvPr>
            <p:ph type="subTitle" idx="1"/>
          </p:nvPr>
        </p:nvSpPr>
        <p:spPr>
          <a:xfrm>
            <a:off x="533400" y="3228535"/>
            <a:ext cx="7854696" cy="1752600"/>
          </a:xfrm>
          <a:prstGeom prst="rect">
            <a:avLst/>
          </a:prstGeom>
          <a:noFill/>
          <a:ln>
            <a:noFill/>
          </a:ln>
        </p:spPr>
        <p:txBody>
          <a:bodyPr/>
          <a:lstStyle>
            <a:lvl1pPr marL="0" marR="45720" indent="0" algn="r" rtl="0">
              <a:spcBef>
                <a:spcPts val="520"/>
              </a:spcBef>
              <a:buClr>
                <a:schemeClr val="accent3"/>
              </a:buClr>
              <a:buFont typeface="Merriweather"/>
              <a:buNone/>
              <a:defRPr/>
            </a:lvl1pPr>
            <a:lvl2pPr marL="457200" marR="0" indent="0" algn="ctr" rtl="0">
              <a:spcBef>
                <a:spcPts val="480"/>
              </a:spcBef>
              <a:buClr>
                <a:schemeClr val="accent1"/>
              </a:buClr>
              <a:buFont typeface="Merriweather"/>
              <a:buNone/>
              <a:defRPr/>
            </a:lvl2pPr>
            <a:lvl3pPr marL="914400" marR="0" indent="0" algn="ctr" rtl="0">
              <a:spcBef>
                <a:spcPts val="420"/>
              </a:spcBef>
              <a:buClr>
                <a:schemeClr val="accent2"/>
              </a:buClr>
              <a:buFont typeface="Merriweather"/>
              <a:buNone/>
              <a:defRPr/>
            </a:lvl3pPr>
            <a:lvl4pPr marL="1371600" marR="0" indent="0" algn="ctr" rtl="0">
              <a:spcBef>
                <a:spcPts val="400"/>
              </a:spcBef>
              <a:buClr>
                <a:schemeClr val="accent3"/>
              </a:buClr>
              <a:buFont typeface="Merriweather"/>
              <a:buNone/>
              <a:defRPr/>
            </a:lvl4pPr>
            <a:lvl5pPr marL="1828800" marR="0" indent="0" algn="ctr" rtl="0">
              <a:spcBef>
                <a:spcPts val="400"/>
              </a:spcBef>
              <a:buClr>
                <a:schemeClr val="accent4"/>
              </a:buClr>
              <a:buFont typeface="Merriweather"/>
              <a:buNone/>
              <a:defRPr/>
            </a:lvl5pPr>
            <a:lvl6pPr marL="2286000" marR="0" indent="0" algn="ctr" rtl="0">
              <a:spcBef>
                <a:spcPts val="360"/>
              </a:spcBef>
              <a:buClr>
                <a:schemeClr val="accent5"/>
              </a:buClr>
              <a:buFont typeface="Merriweather"/>
              <a:buNone/>
              <a:defRPr/>
            </a:lvl6pPr>
            <a:lvl7pPr marL="2743200" marR="0" indent="0" algn="ctr" rtl="0">
              <a:spcBef>
                <a:spcPts val="320"/>
              </a:spcBef>
              <a:buClr>
                <a:schemeClr val="accent6"/>
              </a:buClr>
              <a:buFont typeface="Merriweather"/>
              <a:buNone/>
              <a:defRPr/>
            </a:lvl7pPr>
            <a:lvl8pPr marL="3200400" marR="0" indent="0" algn="ctr" rtl="0">
              <a:spcBef>
                <a:spcPts val="320"/>
              </a:spcBef>
              <a:buClr>
                <a:schemeClr val="lt2"/>
              </a:buClr>
              <a:buFont typeface="Merriweather"/>
              <a:buNone/>
              <a:defRPr/>
            </a:lvl8pPr>
            <a:lvl9pPr marL="3657600" marR="0" indent="0" algn="ctr" rtl="0">
              <a:spcBef>
                <a:spcPts val="280"/>
              </a:spcBef>
              <a:buClr>
                <a:schemeClr val="lt2"/>
              </a:buClr>
              <a:buFont typeface="Merriweather"/>
              <a:buNone/>
              <a:defRPr/>
            </a:lvl9pPr>
          </a:lstStyle>
          <a:p>
            <a:endParaRPr/>
          </a:p>
        </p:txBody>
      </p:sp>
      <p:sp>
        <p:nvSpPr>
          <p:cNvPr id="9" name="Shape 102"/>
          <p:cNvSpPr txBox="1">
            <a:spLocks noGrp="1"/>
          </p:cNvSpPr>
          <p:nvPr>
            <p:ph type="dt" idx="10"/>
          </p:nvPr>
        </p:nvSpPr>
        <p:spPr bwMode="auto">
          <a:xfrm>
            <a:off x="457200" y="6356350"/>
            <a:ext cx="2133600" cy="365125"/>
          </a:xfrm>
          <a:prstGeom prst="rect">
            <a:avLst/>
          </a:prstGeom>
          <a:noFill/>
          <a:ln>
            <a:miter lim="800000"/>
            <a:headEnd/>
            <a:tailEnd/>
          </a:ln>
        </p:spPr>
        <p:txBody>
          <a:bodyPr vert="horz" wrap="square" lIns="91425" tIns="91425" rIns="91425" bIns="91425" numCol="1" anchor="b" anchorCtr="0" compatLnSpc="1">
            <a:prstTxWarp prst="textNoShape">
              <a:avLst/>
            </a:prstTxWarp>
          </a:bodyPr>
          <a:lstStyle>
            <a:lvl1pPr>
              <a:defRPr/>
            </a:lvl1pPr>
          </a:lstStyle>
          <a:p>
            <a:endParaRPr lang="en-US"/>
          </a:p>
        </p:txBody>
      </p:sp>
      <p:sp>
        <p:nvSpPr>
          <p:cNvPr id="10" name="Shape 103"/>
          <p:cNvSpPr txBox="1">
            <a:spLocks noGrp="1"/>
          </p:cNvSpPr>
          <p:nvPr>
            <p:ph type="ftr" idx="11"/>
          </p:nvPr>
        </p:nvSpPr>
        <p:spPr bwMode="auto">
          <a:xfrm>
            <a:off x="2667000" y="6356350"/>
            <a:ext cx="3352800" cy="365125"/>
          </a:xfrm>
          <a:prstGeom prst="rect">
            <a:avLst/>
          </a:prstGeom>
          <a:noFill/>
          <a:ln>
            <a:miter lim="800000"/>
            <a:headEnd/>
            <a:tailEnd/>
          </a:ln>
        </p:spPr>
        <p:txBody>
          <a:bodyPr vert="horz" wrap="square" lIns="91425" tIns="91425" rIns="91425" bIns="91425" numCol="1" anchor="b" anchorCtr="0" compatLnSpc="1">
            <a:prstTxWarp prst="textNoShape">
              <a:avLst/>
            </a:prstTxWarp>
          </a:bodyPr>
          <a:lstStyle>
            <a:lvl1pPr>
              <a:defRPr/>
            </a:lvl1pPr>
          </a:lstStyle>
          <a:p>
            <a:endParaRPr lang="en-US"/>
          </a:p>
        </p:txBody>
      </p:sp>
      <p:sp>
        <p:nvSpPr>
          <p:cNvPr id="11" name="Shape 104"/>
          <p:cNvSpPr txBox="1">
            <a:spLocks noGrp="1"/>
          </p:cNvSpPr>
          <p:nvPr>
            <p:ph type="sldNum" idx="12"/>
          </p:nvPr>
        </p:nvSpPr>
        <p:spPr bwMode="auto">
          <a:xfrm>
            <a:off x="7924800" y="6356350"/>
            <a:ext cx="762000" cy="365125"/>
          </a:xfrm>
          <a:prstGeom prst="rect">
            <a:avLst/>
          </a:prstGeom>
          <a:noFill/>
          <a:ln>
            <a:miter lim="800000"/>
            <a:headEnd/>
            <a:tailEnd/>
          </a:ln>
        </p:spPr>
        <p:txBody>
          <a:bodyPr vert="horz" wrap="square" lIns="91425" tIns="91425" rIns="91425" bIns="91425" numCol="1" anchor="b" anchorCtr="0" compatLnSpc="1">
            <a:prstTxWarp prst="textNoShape">
              <a:avLst/>
            </a:prstTxWarp>
          </a:bodyPr>
          <a:lstStyle>
            <a:lvl1pPr algn="r">
              <a:defRPr/>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457200" y="704087"/>
            <a:ext cx="8229600" cy="1143000"/>
          </a:xfrm>
          <a:prstGeom prst="rect">
            <a:avLst/>
          </a:prstGeom>
          <a:noFill/>
          <a:ln>
            <a:noFill/>
          </a:ln>
        </p:spPr>
        <p:txBody>
          <a:bodyPr/>
          <a:lstStyle>
            <a:lvl1pPr algn="l" rtl="0">
              <a:spcBef>
                <a:spcPts val="0"/>
              </a:spcBef>
              <a:buClr>
                <a:schemeClr val="dk2"/>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7" name="Shape 107"/>
          <p:cNvSpPr txBox="1">
            <a:spLocks noGrp="1"/>
          </p:cNvSpPr>
          <p:nvPr>
            <p:ph type="body" idx="1"/>
          </p:nvPr>
        </p:nvSpPr>
        <p:spPr>
          <a:xfrm>
            <a:off x="457200" y="1935480"/>
            <a:ext cx="8229600" cy="4389119"/>
          </a:xfrm>
          <a:prstGeom prst="rect">
            <a:avLst/>
          </a:prstGeom>
          <a:noFill/>
          <a:ln>
            <a:noFill/>
          </a:ln>
        </p:spPr>
        <p:txBody>
          <a:bodyPr/>
          <a:lstStyle>
            <a:lvl1pPr marL="274320" indent="-117475" algn="l" rtl="0">
              <a:spcBef>
                <a:spcPts val="520"/>
              </a:spcBef>
              <a:buClr>
                <a:schemeClr val="accent3"/>
              </a:buClr>
              <a:buFont typeface="Merriweather"/>
              <a:buChar char="●"/>
              <a:defRPr/>
            </a:lvl1pPr>
            <a:lvl2pPr marL="640080" indent="-129540" algn="l" rtl="0">
              <a:spcBef>
                <a:spcPts val="480"/>
              </a:spcBef>
              <a:buClr>
                <a:schemeClr val="accent1"/>
              </a:buClr>
              <a:buFont typeface="Merriweather"/>
              <a:buChar char="●"/>
              <a:defRPr/>
            </a:lvl2pPr>
            <a:lvl3pPr marL="914400" indent="-160655" algn="l" rtl="0">
              <a:spcBef>
                <a:spcPts val="420"/>
              </a:spcBef>
              <a:buClr>
                <a:schemeClr val="accent2"/>
              </a:buClr>
              <a:buFont typeface="Merriweather"/>
              <a:buChar char="●"/>
              <a:defRPr/>
            </a:lvl3pPr>
            <a:lvl4pPr marL="1188720" indent="-128269" algn="l" rtl="0">
              <a:spcBef>
                <a:spcPts val="400"/>
              </a:spcBef>
              <a:buClr>
                <a:schemeClr val="accent3"/>
              </a:buClr>
              <a:buFont typeface="Merriweather"/>
              <a:buChar char="●"/>
              <a:defRPr/>
            </a:lvl4pPr>
            <a:lvl5pPr marL="1463040" indent="-135889" algn="l" rtl="0">
              <a:spcBef>
                <a:spcPts val="400"/>
              </a:spcBef>
              <a:buClr>
                <a:schemeClr val="accent4"/>
              </a:buClr>
              <a:buFont typeface="Merriweather"/>
              <a:buChar char="●"/>
              <a:defRPr/>
            </a:lvl5pPr>
            <a:lvl6pPr marL="1737360" indent="-121920" algn="l" rtl="0">
              <a:spcBef>
                <a:spcPts val="360"/>
              </a:spcBef>
              <a:buClr>
                <a:schemeClr val="accent5"/>
              </a:buClr>
              <a:buFont typeface="Merriweather"/>
              <a:buChar char="●"/>
              <a:defRPr/>
            </a:lvl6pPr>
            <a:lvl7pPr marL="1920240" indent="-111760" algn="l" rtl="0">
              <a:spcBef>
                <a:spcPts val="320"/>
              </a:spcBef>
              <a:buClr>
                <a:schemeClr val="accent6"/>
              </a:buClr>
              <a:buFont typeface="Merriweather"/>
              <a:buChar char="●"/>
              <a:defRPr/>
            </a:lvl7pPr>
            <a:lvl8pPr marL="2194560" indent="-86360" algn="l" rtl="0">
              <a:spcBef>
                <a:spcPts val="320"/>
              </a:spcBef>
              <a:buClr>
                <a:schemeClr val="dk2"/>
              </a:buClr>
              <a:buFont typeface="Merriweather"/>
              <a:buChar char="•"/>
              <a:defRPr/>
            </a:lvl8pPr>
            <a:lvl9pPr marL="2468880" indent="-93979" algn="l" rtl="0">
              <a:spcBef>
                <a:spcPts val="280"/>
              </a:spcBef>
              <a:buClr>
                <a:schemeClr val="dk2"/>
              </a:buClr>
              <a:buFont typeface="Merriweather"/>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cSld name="Section Header">
    <p:bg>
      <p:bgPr>
        <a:gradFill>
          <a:gsLst>
            <a:gs pos="0">
              <a:srgbClr val="37D4FF"/>
            </a:gs>
            <a:gs pos="25000">
              <a:srgbClr val="2BCEFE"/>
            </a:gs>
            <a:gs pos="100000">
              <a:srgbClr val="002E3F"/>
            </a:gs>
          </a:gsLst>
          <a:path path="circle">
            <a:fillToRect l="50000" t="50000" r="50000" b="50000"/>
          </a:path>
          <a:tileRect/>
        </a:gradFill>
        <a:effectLst/>
      </p:bgPr>
    </p:bg>
    <p:spTree>
      <p:nvGrpSpPr>
        <p:cNvPr id="1" name="Shape 111"/>
        <p:cNvGrpSpPr/>
        <p:nvPr/>
      </p:nvGrpSpPr>
      <p:grpSpPr>
        <a:xfrm>
          <a:off x="0" y="0"/>
          <a:ext cx="0" cy="0"/>
          <a:chOff x="0" y="0"/>
          <a:chExt cx="0" cy="0"/>
        </a:xfrm>
      </p:grpSpPr>
      <p:sp>
        <p:nvSpPr>
          <p:cNvPr id="4" name="Shape 89"/>
          <p:cNvSpPr>
            <a:spLocks/>
          </p:cNvSpPr>
          <p:nvPr/>
        </p:nvSpPr>
        <p:spPr bwMode="auto">
          <a:xfrm>
            <a:off x="-9525" y="-7938"/>
            <a:ext cx="9163050" cy="1041401"/>
          </a:xfrm>
          <a:custGeom>
            <a:avLst/>
            <a:gdLst>
              <a:gd name="T0" fmla="*/ 0 w 5772"/>
              <a:gd name="T1" fmla="*/ 0 h 656"/>
              <a:gd name="T2" fmla="*/ 5772 w 5772"/>
              <a:gd name="T3" fmla="*/ 656 h 656"/>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T0" t="T1" r="T2" b="T3"/>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1476AB">
                  <a:alpha val="44704"/>
                </a:srgbClr>
              </a:gs>
              <a:gs pos="100000">
                <a:srgbClr val="0CE0EC">
                  <a:alpha val="54900"/>
                </a:srgbClr>
              </a:gs>
            </a:gsLst>
            <a:lin ang="5400000"/>
          </a:gradFill>
          <a:ln w="9525">
            <a:noFill/>
            <a:round/>
            <a:headEnd/>
            <a:tailEnd/>
          </a:ln>
        </p:spPr>
        <p:txBody>
          <a:bodyPr lIns="91425" tIns="45700" rIns="91425" bIns="45700"/>
          <a:lstStyle/>
          <a:p>
            <a:endParaRPr lang="en-US"/>
          </a:p>
        </p:txBody>
      </p:sp>
      <p:sp>
        <p:nvSpPr>
          <p:cNvPr id="5" name="Shape 90"/>
          <p:cNvSpPr/>
          <p:nvPr/>
        </p:nvSpPr>
        <p:spPr>
          <a:xfrm>
            <a:off x="4381500" y="-7144"/>
            <a:ext cx="4762500" cy="638174"/>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18A7B0">
                  <a:alpha val="29803"/>
                </a:srgbClr>
              </a:gs>
              <a:gs pos="80000">
                <a:srgbClr val="0993DD">
                  <a:alpha val="44705"/>
                </a:srgbClr>
              </a:gs>
              <a:gs pos="100000">
                <a:srgbClr val="0993DD">
                  <a:alpha val="44705"/>
                </a:srgbClr>
              </a:gs>
            </a:gsLst>
            <a:lin ang="5400000" scaled="0"/>
          </a:gradFill>
          <a:ln>
            <a:noFill/>
          </a:ln>
        </p:spPr>
        <p:txBody>
          <a:bodyPr lIns="91425" tIns="45700" rIns="91425" bIns="45700"/>
          <a:lstStyle/>
          <a:p>
            <a:pPr fontAlgn="auto">
              <a:spcBef>
                <a:spcPts val="0"/>
              </a:spcBef>
              <a:spcAft>
                <a:spcPts val="0"/>
              </a:spcAft>
              <a:buClr>
                <a:srgbClr val="000000"/>
              </a:buClr>
              <a:buFont typeface="Arial"/>
              <a:buNone/>
              <a:defRPr/>
            </a:pPr>
            <a:endParaRPr kern="0">
              <a:latin typeface="Merriweather"/>
              <a:ea typeface="Merriweather"/>
              <a:cs typeface="Merriweather"/>
              <a:sym typeface="Merriweather"/>
            </a:endParaRPr>
          </a:p>
        </p:txBody>
      </p:sp>
      <p:grpSp>
        <p:nvGrpSpPr>
          <p:cNvPr id="6" name="Shape 96"/>
          <p:cNvGrpSpPr>
            <a:grpSpLocks/>
          </p:cNvGrpSpPr>
          <p:nvPr/>
        </p:nvGrpSpPr>
        <p:grpSpPr bwMode="auto">
          <a:xfrm>
            <a:off x="-28575" y="-15875"/>
            <a:ext cx="9197975" cy="1085850"/>
            <a:chOff x="-29322" y="-1971"/>
            <a:chExt cx="9198254" cy="1086266"/>
          </a:xfrm>
        </p:grpSpPr>
        <p:sp>
          <p:nvSpPr>
            <p:cNvPr id="7" name="Shape 97"/>
            <p:cNvSpPr>
              <a:spLocks/>
            </p:cNvSpPr>
            <p:nvPr/>
          </p:nvSpPr>
          <p:spPr bwMode="auto">
            <a:xfrm rot="-164307">
              <a:off x="-19044" y="216549"/>
              <a:ext cx="9163050" cy="649224"/>
            </a:xfrm>
            <a:custGeom>
              <a:avLst/>
              <a:gdLst>
                <a:gd name="T0" fmla="*/ 0 w 5772"/>
                <a:gd name="T1" fmla="*/ 0 h 1055"/>
                <a:gd name="T2" fmla="*/ 5772 w 5772"/>
                <a:gd name="T3" fmla="*/ 1055 h 1055"/>
              </a:gdLst>
              <a:ahLst/>
              <a:cxnLst>
                <a:cxn ang="0">
                  <a:pos x="0" y="966"/>
                </a:cxn>
                <a:cxn ang="0">
                  <a:pos x="1608" y="282"/>
                </a:cxn>
                <a:cxn ang="0">
                  <a:pos x="4110" y="1008"/>
                </a:cxn>
                <a:cxn ang="0">
                  <a:pos x="5772" y="0"/>
                </a:cxn>
              </a:cxnLst>
              <a:rect l="T0" t="T1" r="T2" b="T3"/>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a:solidFill>
                <a:srgbClr val="33B7BF"/>
              </a:solidFill>
              <a:prstDash val="solid"/>
              <a:round/>
              <a:headEnd type="none" w="med" len="med"/>
              <a:tailEnd type="none" w="med" len="med"/>
            </a:ln>
          </p:spPr>
          <p:txBody>
            <a:bodyPr lIns="91425" tIns="45700" rIns="91425" bIns="45700"/>
            <a:lstStyle/>
            <a:p>
              <a:endParaRPr lang="en-US"/>
            </a:p>
          </p:txBody>
        </p:sp>
        <p:sp>
          <p:nvSpPr>
            <p:cNvPr id="8" name="Shape 98"/>
            <p:cNvSpPr/>
            <p:nvPr/>
          </p:nvSpPr>
          <p:spPr>
            <a:xfrm rot="-164308">
              <a:off x="-15035" y="290241"/>
              <a:ext cx="9176029" cy="530428"/>
            </a:xfrm>
            <a:custGeom>
              <a:avLst/>
              <a:gdLst/>
              <a:ahLst/>
              <a:cxnLst/>
              <a:rect l="0" t="0" r="0" b="0"/>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a:solidFill>
                <a:schemeClr val="accent4"/>
              </a:solidFill>
              <a:prstDash val="solid"/>
              <a:round/>
              <a:headEnd type="none" w="med" len="med"/>
              <a:tailEnd type="none" w="med" len="med"/>
            </a:ln>
          </p:spPr>
          <p:txBody>
            <a:bodyPr lIns="91425" tIns="45700" rIns="91425" bIns="45700"/>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112" name="Shape 112"/>
          <p:cNvSpPr txBox="1">
            <a:spLocks noGrp="1"/>
          </p:cNvSpPr>
          <p:nvPr>
            <p:ph type="title"/>
          </p:nvPr>
        </p:nvSpPr>
        <p:spPr>
          <a:xfrm>
            <a:off x="530352" y="1316736"/>
            <a:ext cx="7772400" cy="1362455"/>
          </a:xfrm>
          <a:prstGeom prst="rect">
            <a:avLst/>
          </a:prstGeom>
          <a:noFill/>
          <a:ln>
            <a:noFill/>
          </a:ln>
        </p:spPr>
        <p:txBody>
          <a:bodyPr/>
          <a:lstStyle>
            <a:lvl1pPr algn="l" rtl="0">
              <a:spcBef>
                <a:spcPts val="0"/>
              </a:spcBef>
              <a:buClr>
                <a:srgbClr val="54EEC5"/>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3" name="Shape 113"/>
          <p:cNvSpPr txBox="1">
            <a:spLocks noGrp="1"/>
          </p:cNvSpPr>
          <p:nvPr>
            <p:ph type="body" idx="1"/>
          </p:nvPr>
        </p:nvSpPr>
        <p:spPr>
          <a:xfrm>
            <a:off x="530352" y="2704664"/>
            <a:ext cx="7772400" cy="1509711"/>
          </a:xfrm>
          <a:prstGeom prst="rect">
            <a:avLst/>
          </a:prstGeom>
          <a:noFill/>
          <a:ln>
            <a:noFill/>
          </a:ln>
        </p:spPr>
        <p:txBody>
          <a:bodyPr/>
          <a:lstStyle>
            <a:lvl1pPr marL="0" indent="0" rtl="0">
              <a:spcBef>
                <a:spcPts val="0"/>
              </a:spcBef>
              <a:buClr>
                <a:schemeClr val="lt1"/>
              </a:buClr>
              <a:buFont typeface="Merriweather"/>
              <a:buNone/>
              <a:defRPr/>
            </a:lvl1pPr>
            <a:lvl2pPr rtl="0">
              <a:spcBef>
                <a:spcPts val="0"/>
              </a:spcBef>
              <a:buClr>
                <a:schemeClr val="lt1"/>
              </a:buClr>
              <a:buFont typeface="Merriweather"/>
              <a:buNone/>
              <a:defRPr/>
            </a:lvl2pPr>
            <a:lvl3pPr rtl="0">
              <a:spcBef>
                <a:spcPts val="0"/>
              </a:spcBef>
              <a:buClr>
                <a:schemeClr val="lt1"/>
              </a:buClr>
              <a:buFont typeface="Merriweather"/>
              <a:buNone/>
              <a:defRPr/>
            </a:lvl3pPr>
            <a:lvl4pPr rtl="0">
              <a:spcBef>
                <a:spcPts val="0"/>
              </a:spcBef>
              <a:buClr>
                <a:schemeClr val="lt1"/>
              </a:buClr>
              <a:buFont typeface="Merriweather"/>
              <a:buNone/>
              <a:defRPr/>
            </a:lvl4pPr>
            <a:lvl5pPr rtl="0">
              <a:spcBef>
                <a:spcPts val="0"/>
              </a:spcBef>
              <a:buClr>
                <a:schemeClr val="lt1"/>
              </a:buClr>
              <a:buFont typeface="Merriweather"/>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 name="Shape 114"/>
          <p:cNvSpPr txBox="1">
            <a:spLocks noGrp="1"/>
          </p:cNvSpPr>
          <p:nvPr>
            <p:ph type="dt" idx="10"/>
          </p:nvPr>
        </p:nvSpPr>
        <p:spPr bwMode="auto">
          <a:xfrm>
            <a:off x="457200" y="6356350"/>
            <a:ext cx="2133600" cy="365125"/>
          </a:xfrm>
          <a:prstGeom prst="rect">
            <a:avLst/>
          </a:prstGeom>
          <a:noFill/>
          <a:ln>
            <a:miter lim="800000"/>
            <a:headEnd/>
            <a:tailEnd/>
          </a:ln>
        </p:spPr>
        <p:txBody>
          <a:bodyPr vert="horz" wrap="square" lIns="91425" tIns="91425" rIns="91425" bIns="91425" numCol="1" anchor="b" anchorCtr="0" compatLnSpc="1">
            <a:prstTxWarp prst="textNoShape">
              <a:avLst/>
            </a:prstTxWarp>
          </a:bodyPr>
          <a:lstStyle>
            <a:lvl1pPr>
              <a:defRPr/>
            </a:lvl1pPr>
          </a:lstStyle>
          <a:p>
            <a:endParaRPr lang="en-US"/>
          </a:p>
        </p:txBody>
      </p:sp>
      <p:sp>
        <p:nvSpPr>
          <p:cNvPr id="10" name="Shape 115"/>
          <p:cNvSpPr txBox="1">
            <a:spLocks noGrp="1"/>
          </p:cNvSpPr>
          <p:nvPr>
            <p:ph type="ftr" idx="11"/>
          </p:nvPr>
        </p:nvSpPr>
        <p:spPr bwMode="auto">
          <a:xfrm>
            <a:off x="2667000" y="6356350"/>
            <a:ext cx="3352800" cy="365125"/>
          </a:xfrm>
          <a:prstGeom prst="rect">
            <a:avLst/>
          </a:prstGeom>
          <a:noFill/>
          <a:ln>
            <a:miter lim="800000"/>
            <a:headEnd/>
            <a:tailEnd/>
          </a:ln>
        </p:spPr>
        <p:txBody>
          <a:bodyPr vert="horz" wrap="square" lIns="91425" tIns="91425" rIns="91425" bIns="91425" numCol="1" anchor="b" anchorCtr="0" compatLnSpc="1">
            <a:prstTxWarp prst="textNoShape">
              <a:avLst/>
            </a:prstTxWarp>
          </a:bodyPr>
          <a:lstStyle>
            <a:lvl1pPr>
              <a:defRPr/>
            </a:lvl1pPr>
          </a:lstStyle>
          <a:p>
            <a:endParaRPr lang="en-US"/>
          </a:p>
        </p:txBody>
      </p:sp>
      <p:sp>
        <p:nvSpPr>
          <p:cNvPr id="11" name="Shape 116"/>
          <p:cNvSpPr txBox="1">
            <a:spLocks noGrp="1"/>
          </p:cNvSpPr>
          <p:nvPr>
            <p:ph type="sldNum" idx="12"/>
          </p:nvPr>
        </p:nvSpPr>
        <p:spPr bwMode="auto">
          <a:xfrm>
            <a:off x="7924800" y="6356350"/>
            <a:ext cx="762000" cy="365125"/>
          </a:xfrm>
          <a:prstGeom prst="rect">
            <a:avLst/>
          </a:prstGeom>
          <a:noFill/>
          <a:ln>
            <a:miter lim="800000"/>
            <a:headEnd/>
            <a:tailEnd/>
          </a:ln>
        </p:spPr>
        <p:txBody>
          <a:bodyPr vert="horz" wrap="square" lIns="91425" tIns="91425" rIns="91425" bIns="91425" numCol="1" anchor="b" anchorCtr="0" compatLnSpc="1">
            <a:prstTxWarp prst="textNoShape">
              <a:avLst/>
            </a:prstTxWarp>
          </a:bodyPr>
          <a:lstStyle>
            <a:lvl1pPr algn="r">
              <a:defRPr/>
            </a:lvl1p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704087"/>
            <a:ext cx="8229600" cy="1143000"/>
          </a:xfrm>
          <a:prstGeom prst="rect">
            <a:avLst/>
          </a:prstGeom>
          <a:noFill/>
          <a:ln>
            <a:noFill/>
          </a:ln>
        </p:spPr>
        <p:txBody>
          <a:bodyPr/>
          <a:lstStyle>
            <a:lvl1pPr algn="l" rtl="0">
              <a:spcBef>
                <a:spcPts val="0"/>
              </a:spcBef>
              <a:buClr>
                <a:schemeClr val="dk2"/>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9" name="Shape 119"/>
          <p:cNvSpPr txBox="1">
            <a:spLocks noGrp="1"/>
          </p:cNvSpPr>
          <p:nvPr>
            <p:ph type="body" idx="1"/>
          </p:nvPr>
        </p:nvSpPr>
        <p:spPr>
          <a:xfrm>
            <a:off x="457200" y="1920084"/>
            <a:ext cx="4038599" cy="4434839"/>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0" name="Shape 120"/>
          <p:cNvSpPr txBox="1">
            <a:spLocks noGrp="1"/>
          </p:cNvSpPr>
          <p:nvPr>
            <p:ph type="body" idx="2"/>
          </p:nvPr>
        </p:nvSpPr>
        <p:spPr>
          <a:xfrm>
            <a:off x="4648200" y="1920084"/>
            <a:ext cx="4038599" cy="4434839"/>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57200" y="704087"/>
            <a:ext cx="8229600" cy="11430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6" name="Shape 126"/>
          <p:cNvSpPr txBox="1">
            <a:spLocks noGrp="1"/>
          </p:cNvSpPr>
          <p:nvPr>
            <p:ph type="body" idx="1"/>
          </p:nvPr>
        </p:nvSpPr>
        <p:spPr>
          <a:xfrm>
            <a:off x="457200" y="1855248"/>
            <a:ext cx="4040187" cy="659352"/>
          </a:xfrm>
          <a:prstGeom prst="rect">
            <a:avLst/>
          </a:prstGeom>
          <a:noFill/>
          <a:ln>
            <a:noFill/>
          </a:ln>
        </p:spPr>
        <p:txBody>
          <a:bodyPr anchor="ctr"/>
          <a:lstStyle>
            <a:lvl1pPr marL="0" indent="0" rtl="0">
              <a:spcBef>
                <a:spcPts val="0"/>
              </a:spcBef>
              <a:buClr>
                <a:schemeClr val="dk2"/>
              </a:buClr>
              <a:buFont typeface="Merriweather"/>
              <a:buNone/>
              <a:defRPr/>
            </a:lvl1pPr>
            <a:lvl2pPr rtl="0">
              <a:spcBef>
                <a:spcPts val="0"/>
              </a:spcBef>
              <a:buFont typeface="Merriweather"/>
              <a:buNone/>
              <a:defRPr/>
            </a:lvl2pPr>
            <a:lvl3pPr rtl="0">
              <a:spcBef>
                <a:spcPts val="0"/>
              </a:spcBef>
              <a:buFont typeface="Merriweather"/>
              <a:buNone/>
              <a:defRPr/>
            </a:lvl3pPr>
            <a:lvl4pPr rtl="0">
              <a:spcBef>
                <a:spcPts val="0"/>
              </a:spcBef>
              <a:buFont typeface="Merriweather"/>
              <a:buNone/>
              <a:defRPr/>
            </a:lvl4pPr>
            <a:lvl5pPr rtl="0">
              <a:spcBef>
                <a:spcPts val="0"/>
              </a:spcBef>
              <a:buFont typeface="Merriweather"/>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7" name="Shape 127"/>
          <p:cNvSpPr txBox="1">
            <a:spLocks noGrp="1"/>
          </p:cNvSpPr>
          <p:nvPr>
            <p:ph type="body" idx="2"/>
          </p:nvPr>
        </p:nvSpPr>
        <p:spPr>
          <a:xfrm>
            <a:off x="4645025" y="1859757"/>
            <a:ext cx="4041774" cy="654843"/>
          </a:xfrm>
          <a:prstGeom prst="rect">
            <a:avLst/>
          </a:prstGeom>
          <a:noFill/>
          <a:ln>
            <a:noFill/>
          </a:ln>
        </p:spPr>
        <p:txBody>
          <a:bodyPr anchor="ctr"/>
          <a:lstStyle>
            <a:lvl1pPr marL="0" indent="0" rtl="0">
              <a:spcBef>
                <a:spcPts val="0"/>
              </a:spcBef>
              <a:buClr>
                <a:schemeClr val="dk2"/>
              </a:buClr>
              <a:buFont typeface="Merriweather"/>
              <a:buNone/>
              <a:defRPr/>
            </a:lvl1pPr>
            <a:lvl2pPr rtl="0">
              <a:spcBef>
                <a:spcPts val="0"/>
              </a:spcBef>
              <a:buFont typeface="Merriweather"/>
              <a:buNone/>
              <a:defRPr/>
            </a:lvl2pPr>
            <a:lvl3pPr rtl="0">
              <a:spcBef>
                <a:spcPts val="0"/>
              </a:spcBef>
              <a:buFont typeface="Merriweather"/>
              <a:buNone/>
              <a:defRPr/>
            </a:lvl3pPr>
            <a:lvl4pPr rtl="0">
              <a:spcBef>
                <a:spcPts val="0"/>
              </a:spcBef>
              <a:buFont typeface="Merriweather"/>
              <a:buNone/>
              <a:defRPr/>
            </a:lvl4pPr>
            <a:lvl5pPr rtl="0">
              <a:spcBef>
                <a:spcPts val="0"/>
              </a:spcBef>
              <a:buFont typeface="Merriweather"/>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8" name="Shape 128"/>
          <p:cNvSpPr txBox="1">
            <a:spLocks noGrp="1"/>
          </p:cNvSpPr>
          <p:nvPr>
            <p:ph type="body" idx="3"/>
          </p:nvPr>
        </p:nvSpPr>
        <p:spPr>
          <a:xfrm>
            <a:off x="457200" y="2514600"/>
            <a:ext cx="4040187" cy="384572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9" name="Shape 129"/>
          <p:cNvSpPr txBox="1">
            <a:spLocks noGrp="1"/>
          </p:cNvSpPr>
          <p:nvPr>
            <p:ph type="body" idx="4"/>
          </p:nvPr>
        </p:nvSpPr>
        <p:spPr>
          <a:xfrm>
            <a:off x="4645025" y="2514600"/>
            <a:ext cx="4041774" cy="384572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704087"/>
            <a:ext cx="8305799" cy="1143000"/>
          </a:xfrm>
          <a:prstGeom prst="rect">
            <a:avLst/>
          </a:prstGeom>
          <a:noFill/>
          <a:ln>
            <a:noFill/>
          </a:ln>
        </p:spPr>
        <p:txBody>
          <a:bodyPr/>
          <a:lstStyle>
            <a:lvl1pPr algn="l" rtl="0">
              <a:spcBef>
                <a:spcPts val="0"/>
              </a:spcBef>
              <a:buClr>
                <a:schemeClr val="dk2"/>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38"/>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685800" y="514352"/>
            <a:ext cx="2743199" cy="1162049"/>
          </a:xfrm>
          <a:prstGeom prst="rect">
            <a:avLst/>
          </a:prstGeom>
          <a:noFill/>
          <a:ln>
            <a:noFill/>
          </a:ln>
        </p:spPr>
        <p:txBody>
          <a:bodyPr/>
          <a:lstStyle>
            <a:lvl1pPr algn="l" rtl="0">
              <a:spcBef>
                <a:spcPts val="0"/>
              </a:spcBef>
              <a:buClr>
                <a:schemeClr val="dk2"/>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4" name="Shape 144"/>
          <p:cNvSpPr txBox="1">
            <a:spLocks noGrp="1"/>
          </p:cNvSpPr>
          <p:nvPr>
            <p:ph type="body" idx="1"/>
          </p:nvPr>
        </p:nvSpPr>
        <p:spPr>
          <a:xfrm>
            <a:off x="685800" y="1676400"/>
            <a:ext cx="2743199" cy="4572000"/>
          </a:xfrm>
          <a:prstGeom prst="rect">
            <a:avLst/>
          </a:prstGeom>
          <a:noFill/>
          <a:ln>
            <a:noFill/>
          </a:ln>
        </p:spPr>
        <p:txBody>
          <a:bodyPr/>
          <a:lstStyle>
            <a:lvl1pPr marL="0" indent="0" algn="l" rtl="0">
              <a:spcBef>
                <a:spcPts val="0"/>
              </a:spcBef>
              <a:buFont typeface="Merriweather"/>
              <a:buNone/>
              <a:defRPr/>
            </a:lvl1pPr>
            <a:lvl2pPr indent="0" algn="l" rtl="0">
              <a:spcBef>
                <a:spcPts val="0"/>
              </a:spcBef>
              <a:buFont typeface="Merriweather"/>
              <a:buNone/>
              <a:defRPr/>
            </a:lvl2pPr>
            <a:lvl3pPr indent="0" algn="l" rtl="0">
              <a:spcBef>
                <a:spcPts val="0"/>
              </a:spcBef>
              <a:buFont typeface="Merriweather"/>
              <a:buNone/>
              <a:defRPr/>
            </a:lvl3pPr>
            <a:lvl4pPr indent="0" algn="l" rtl="0">
              <a:spcBef>
                <a:spcPts val="0"/>
              </a:spcBef>
              <a:buFont typeface="Merriweather"/>
              <a:buNone/>
              <a:defRPr/>
            </a:lvl4pPr>
            <a:lvl5pPr indent="0" algn="l" rtl="0">
              <a:spcBef>
                <a:spcPts val="0"/>
              </a:spcBef>
              <a:buFont typeface="Merriweather"/>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5" name="Shape 145"/>
          <p:cNvSpPr txBox="1">
            <a:spLocks noGrp="1"/>
          </p:cNvSpPr>
          <p:nvPr>
            <p:ph type="body" idx="2"/>
          </p:nvPr>
        </p:nvSpPr>
        <p:spPr>
          <a:xfrm>
            <a:off x="3575050" y="1676400"/>
            <a:ext cx="5111750" cy="45720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704087"/>
            <a:ext cx="8229600" cy="1143000"/>
          </a:xfrm>
          <a:prstGeom prst="rect">
            <a:avLst/>
          </a:prstGeom>
          <a:noFill/>
          <a:ln>
            <a:noFill/>
          </a:ln>
        </p:spPr>
        <p:txBody>
          <a:bodyPr/>
          <a:lstStyle>
            <a:lvl1pPr algn="l"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 name="Shape 23"/>
          <p:cNvSpPr txBox="1">
            <a:spLocks noGrp="1"/>
          </p:cNvSpPr>
          <p:nvPr>
            <p:ph type="body" idx="1"/>
          </p:nvPr>
        </p:nvSpPr>
        <p:spPr>
          <a:xfrm>
            <a:off x="457200" y="1935480"/>
            <a:ext cx="8229600" cy="4389118"/>
          </a:xfrm>
          <a:prstGeom prst="rect">
            <a:avLst/>
          </a:prstGeom>
          <a:noFill/>
          <a:ln>
            <a:noFill/>
          </a:ln>
        </p:spPr>
        <p:txBody>
          <a:bodyPr/>
          <a:lstStyle>
            <a:lvl1pPr marL="274320" indent="-33020" algn="l" rtl="0">
              <a:spcBef>
                <a:spcPts val="520"/>
              </a:spcBef>
              <a:buClr>
                <a:schemeClr val="accent3"/>
              </a:buClr>
              <a:buFont typeface="Arial"/>
              <a:buChar char="●"/>
              <a:defRPr/>
            </a:lvl1pPr>
            <a:lvl2pPr marL="640080" indent="-43180" algn="l" rtl="0">
              <a:spcBef>
                <a:spcPts val="480"/>
              </a:spcBef>
              <a:buClr>
                <a:schemeClr val="accent1"/>
              </a:buClr>
              <a:buFont typeface="Arial"/>
              <a:buChar char="●"/>
              <a:defRPr/>
            </a:lvl2pPr>
            <a:lvl3pPr marL="914400" indent="-76200" algn="l" rtl="0">
              <a:spcBef>
                <a:spcPts val="420"/>
              </a:spcBef>
              <a:buClr>
                <a:schemeClr val="accent2"/>
              </a:buClr>
              <a:buFont typeface="Arial"/>
              <a:buChar char="●"/>
              <a:defRPr/>
            </a:lvl3pPr>
            <a:lvl4pPr marL="1188720" indent="-45719" algn="l" rtl="0">
              <a:spcBef>
                <a:spcPts val="400"/>
              </a:spcBef>
              <a:buClr>
                <a:schemeClr val="accent3"/>
              </a:buClr>
              <a:buFont typeface="Arial"/>
              <a:buChar char="●"/>
              <a:defRPr/>
            </a:lvl4pPr>
            <a:lvl5pPr marL="1463040" indent="-53339" algn="l" rtl="0">
              <a:spcBef>
                <a:spcPts val="400"/>
              </a:spcBef>
              <a:buClr>
                <a:schemeClr val="accent4"/>
              </a:buClr>
              <a:buFont typeface="Arial"/>
              <a:buChar char="●"/>
              <a:defRPr/>
            </a:lvl5pPr>
            <a:lvl6pPr marL="1737360" indent="-35560" algn="l" rtl="0">
              <a:spcBef>
                <a:spcPts val="360"/>
              </a:spcBef>
              <a:buClr>
                <a:schemeClr val="accent5"/>
              </a:buClr>
              <a:buFont typeface="Arial"/>
              <a:buChar char="●"/>
              <a:defRPr/>
            </a:lvl6pPr>
            <a:lvl7pPr marL="1920240" indent="-27939" algn="l" rtl="0">
              <a:spcBef>
                <a:spcPts val="320"/>
              </a:spcBef>
              <a:buClr>
                <a:schemeClr val="accent6"/>
              </a:buClr>
              <a:buFont typeface="Arial"/>
              <a:buChar char="●"/>
              <a:defRPr/>
            </a:lvl7pPr>
            <a:lvl8pPr marL="2194560" indent="2539" algn="l" rtl="0">
              <a:spcBef>
                <a:spcPts val="320"/>
              </a:spcBef>
              <a:buClr>
                <a:schemeClr val="dk2"/>
              </a:buClr>
              <a:buFont typeface="Arial"/>
              <a:buChar char="•"/>
              <a:defRPr/>
            </a:lvl8pPr>
            <a:lvl9pPr marL="2468880" indent="-5079" algn="l" rtl="0">
              <a:spcBef>
                <a:spcPts val="280"/>
              </a:spcBef>
              <a:buClr>
                <a:schemeClr val="dk2"/>
              </a:buClr>
              <a:buFont typeface="Arial"/>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Shape 149"/>
        <p:cNvGrpSpPr/>
        <p:nvPr/>
      </p:nvGrpSpPr>
      <p:grpSpPr>
        <a:xfrm>
          <a:off x="0" y="0"/>
          <a:ext cx="0" cy="0"/>
          <a:chOff x="0" y="0"/>
          <a:chExt cx="0" cy="0"/>
        </a:xfrm>
      </p:grpSpPr>
      <p:sp>
        <p:nvSpPr>
          <p:cNvPr id="5" name="Shape 89"/>
          <p:cNvSpPr>
            <a:spLocks/>
          </p:cNvSpPr>
          <p:nvPr/>
        </p:nvSpPr>
        <p:spPr bwMode="auto">
          <a:xfrm>
            <a:off x="-9525" y="-7938"/>
            <a:ext cx="9163050" cy="1041401"/>
          </a:xfrm>
          <a:custGeom>
            <a:avLst/>
            <a:gdLst>
              <a:gd name="T0" fmla="*/ 0 w 5772"/>
              <a:gd name="T1" fmla="*/ 0 h 656"/>
              <a:gd name="T2" fmla="*/ 5772 w 5772"/>
              <a:gd name="T3" fmla="*/ 656 h 656"/>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T0" t="T1" r="T2" b="T3"/>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1476AB">
                  <a:alpha val="44704"/>
                </a:srgbClr>
              </a:gs>
              <a:gs pos="100000">
                <a:srgbClr val="0CE0EC">
                  <a:alpha val="54900"/>
                </a:srgbClr>
              </a:gs>
            </a:gsLst>
            <a:lin ang="5400000"/>
          </a:gradFill>
          <a:ln w="9525">
            <a:noFill/>
            <a:round/>
            <a:headEnd/>
            <a:tailEnd/>
          </a:ln>
        </p:spPr>
        <p:txBody>
          <a:bodyPr lIns="91425" tIns="45700" rIns="91425" bIns="45700"/>
          <a:lstStyle/>
          <a:p>
            <a:endParaRPr lang="en-US"/>
          </a:p>
        </p:txBody>
      </p:sp>
      <p:sp>
        <p:nvSpPr>
          <p:cNvPr id="6" name="Shape 90"/>
          <p:cNvSpPr/>
          <p:nvPr/>
        </p:nvSpPr>
        <p:spPr>
          <a:xfrm>
            <a:off x="4381500" y="-7144"/>
            <a:ext cx="4762500" cy="638174"/>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18A7B0">
                  <a:alpha val="29803"/>
                </a:srgbClr>
              </a:gs>
              <a:gs pos="80000">
                <a:srgbClr val="0993DD">
                  <a:alpha val="44705"/>
                </a:srgbClr>
              </a:gs>
              <a:gs pos="100000">
                <a:srgbClr val="0993DD">
                  <a:alpha val="44705"/>
                </a:srgbClr>
              </a:gs>
            </a:gsLst>
            <a:lin ang="5400000" scaled="0"/>
          </a:gradFill>
          <a:ln>
            <a:noFill/>
          </a:ln>
        </p:spPr>
        <p:txBody>
          <a:bodyPr lIns="91425" tIns="45700" rIns="91425" bIns="45700"/>
          <a:lstStyle/>
          <a:p>
            <a:pPr fontAlgn="auto">
              <a:spcBef>
                <a:spcPts val="0"/>
              </a:spcBef>
              <a:spcAft>
                <a:spcPts val="0"/>
              </a:spcAft>
              <a:buClr>
                <a:srgbClr val="000000"/>
              </a:buClr>
              <a:buFont typeface="Arial"/>
              <a:buNone/>
              <a:defRPr/>
            </a:pPr>
            <a:endParaRPr kern="0">
              <a:latin typeface="Merriweather"/>
              <a:ea typeface="Merriweather"/>
              <a:cs typeface="Merriweather"/>
              <a:sym typeface="Merriweather"/>
            </a:endParaRPr>
          </a:p>
        </p:txBody>
      </p:sp>
      <p:grpSp>
        <p:nvGrpSpPr>
          <p:cNvPr id="7" name="Shape 96"/>
          <p:cNvGrpSpPr>
            <a:grpSpLocks/>
          </p:cNvGrpSpPr>
          <p:nvPr/>
        </p:nvGrpSpPr>
        <p:grpSpPr bwMode="auto">
          <a:xfrm>
            <a:off x="-28575" y="-15875"/>
            <a:ext cx="9197975" cy="1085850"/>
            <a:chOff x="-29322" y="-1971"/>
            <a:chExt cx="9198254" cy="1086266"/>
          </a:xfrm>
        </p:grpSpPr>
        <p:sp>
          <p:nvSpPr>
            <p:cNvPr id="8" name="Shape 97"/>
            <p:cNvSpPr>
              <a:spLocks/>
            </p:cNvSpPr>
            <p:nvPr/>
          </p:nvSpPr>
          <p:spPr bwMode="auto">
            <a:xfrm rot="-164307">
              <a:off x="-19044" y="216549"/>
              <a:ext cx="9163050" cy="649224"/>
            </a:xfrm>
            <a:custGeom>
              <a:avLst/>
              <a:gdLst>
                <a:gd name="T0" fmla="*/ 0 w 5772"/>
                <a:gd name="T1" fmla="*/ 0 h 1055"/>
                <a:gd name="T2" fmla="*/ 5772 w 5772"/>
                <a:gd name="T3" fmla="*/ 1055 h 1055"/>
              </a:gdLst>
              <a:ahLst/>
              <a:cxnLst>
                <a:cxn ang="0">
                  <a:pos x="0" y="966"/>
                </a:cxn>
                <a:cxn ang="0">
                  <a:pos x="1608" y="282"/>
                </a:cxn>
                <a:cxn ang="0">
                  <a:pos x="4110" y="1008"/>
                </a:cxn>
                <a:cxn ang="0">
                  <a:pos x="5772" y="0"/>
                </a:cxn>
              </a:cxnLst>
              <a:rect l="T0" t="T1" r="T2" b="T3"/>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a:solidFill>
                <a:srgbClr val="33B7BF"/>
              </a:solidFill>
              <a:prstDash val="solid"/>
              <a:round/>
              <a:headEnd type="none" w="med" len="med"/>
              <a:tailEnd type="none" w="med" len="med"/>
            </a:ln>
          </p:spPr>
          <p:txBody>
            <a:bodyPr lIns="91425" tIns="45700" rIns="91425" bIns="45700"/>
            <a:lstStyle/>
            <a:p>
              <a:endParaRPr lang="en-US"/>
            </a:p>
          </p:txBody>
        </p:sp>
        <p:sp>
          <p:nvSpPr>
            <p:cNvPr id="9" name="Shape 98"/>
            <p:cNvSpPr/>
            <p:nvPr/>
          </p:nvSpPr>
          <p:spPr>
            <a:xfrm rot="-164308">
              <a:off x="-15035" y="290241"/>
              <a:ext cx="9176029" cy="530428"/>
            </a:xfrm>
            <a:custGeom>
              <a:avLst/>
              <a:gdLst/>
              <a:ahLst/>
              <a:cxnLst/>
              <a:rect l="0" t="0" r="0" b="0"/>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a:solidFill>
                <a:schemeClr val="accent4"/>
              </a:solidFill>
              <a:prstDash val="solid"/>
              <a:round/>
              <a:headEnd type="none" w="med" len="med"/>
              <a:tailEnd type="none" w="med" len="med"/>
            </a:ln>
          </p:spPr>
          <p:txBody>
            <a:bodyPr lIns="91425" tIns="45700" rIns="91425" bIns="45700"/>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10" name="Shape 150"/>
          <p:cNvSpPr/>
          <p:nvPr/>
        </p:nvSpPr>
        <p:spPr>
          <a:xfrm rot="11220000" flipH="1">
            <a:off x="3165475" y="1108075"/>
            <a:ext cx="5257800" cy="4114800"/>
          </a:xfrm>
          <a:prstGeom prst="snipRoundRect">
            <a:avLst>
              <a:gd name="adj1" fmla="val 0"/>
              <a:gd name="adj2" fmla="val 3646"/>
            </a:avLst>
          </a:prstGeom>
          <a:solidFill>
            <a:srgbClr val="FFFFFF"/>
          </a:solidFill>
          <a:ln w="9525" cap="rnd">
            <a:solidFill>
              <a:srgbClr val="C0C0C0"/>
            </a:solidFill>
            <a:prstDash val="solid"/>
            <a:round/>
            <a:headEnd type="none" w="med" len="med"/>
            <a:tailEnd type="none" w="med" len="med"/>
          </a:ln>
        </p:spPr>
        <p:txBody>
          <a:bodyPr lIns="91425" tIns="45700" rIns="91425" bIns="45700" anchor="ctr"/>
          <a:lstStyle/>
          <a:p>
            <a:pPr algn="ctr" fontAlgn="auto">
              <a:spcBef>
                <a:spcPts val="0"/>
              </a:spcBef>
              <a:spcAft>
                <a:spcPts val="0"/>
              </a:spcAft>
              <a:buClr>
                <a:srgbClr val="000000"/>
              </a:buClr>
              <a:buFont typeface="Arial"/>
              <a:buNone/>
              <a:defRPr/>
            </a:pPr>
            <a:endParaRPr kern="0">
              <a:solidFill>
                <a:srgbClr val="FFFFFF"/>
              </a:solidFill>
              <a:latin typeface="Arial"/>
              <a:ea typeface="Arial"/>
              <a:cs typeface="Arial"/>
              <a:sym typeface="Arial"/>
            </a:endParaRPr>
          </a:p>
        </p:txBody>
      </p:sp>
      <p:sp>
        <p:nvSpPr>
          <p:cNvPr id="11" name="Shape 151"/>
          <p:cNvSpPr>
            <a:spLocks noChangeArrowheads="1"/>
          </p:cNvSpPr>
          <p:nvPr/>
        </p:nvSpPr>
        <p:spPr bwMode="auto">
          <a:xfrm rot="11220001" flipH="1">
            <a:off x="8004175" y="5359400"/>
            <a:ext cx="155575" cy="155575"/>
          </a:xfrm>
          <a:prstGeom prst="rtTriangle">
            <a:avLst/>
          </a:prstGeom>
          <a:solidFill>
            <a:srgbClr val="FFFFFF"/>
          </a:solidFill>
          <a:ln w="12700">
            <a:solidFill>
              <a:srgbClr val="FFFFFF"/>
            </a:solidFill>
            <a:bevel/>
            <a:headEnd/>
            <a:tailEnd/>
          </a:ln>
        </p:spPr>
        <p:txBody>
          <a:bodyPr lIns="91425" tIns="45700" rIns="91425" bIns="45700" anchor="ctr"/>
          <a:lstStyle/>
          <a:p>
            <a:pPr algn="ctr">
              <a:buClr>
                <a:srgbClr val="000000"/>
              </a:buClr>
              <a:buFont typeface="Arial" charset="0"/>
              <a:buNone/>
            </a:pPr>
            <a:endParaRPr lang="en-US">
              <a:solidFill>
                <a:srgbClr val="FFFFFF"/>
              </a:solidFill>
            </a:endParaRPr>
          </a:p>
        </p:txBody>
      </p:sp>
      <p:sp>
        <p:nvSpPr>
          <p:cNvPr id="12" name="Shape 158"/>
          <p:cNvSpPr>
            <a:spLocks/>
          </p:cNvSpPr>
          <p:nvPr/>
        </p:nvSpPr>
        <p:spPr bwMode="auto">
          <a:xfrm rot="10800000" flipH="1">
            <a:off x="-9525" y="5816600"/>
            <a:ext cx="9163050" cy="1041400"/>
          </a:xfrm>
          <a:custGeom>
            <a:avLst/>
            <a:gdLst>
              <a:gd name="T0" fmla="*/ 0 w 5772"/>
              <a:gd name="T1" fmla="*/ 0 h 656"/>
              <a:gd name="T2" fmla="*/ 5772 w 5772"/>
              <a:gd name="T3" fmla="*/ 656 h 656"/>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T0" t="T1" r="T2" b="T3"/>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1476AB">
                  <a:alpha val="44704"/>
                </a:srgbClr>
              </a:gs>
              <a:gs pos="100000">
                <a:srgbClr val="0CE0EC">
                  <a:alpha val="54900"/>
                </a:srgbClr>
              </a:gs>
            </a:gsLst>
            <a:lin ang="5400000"/>
          </a:gradFill>
          <a:ln w="9525">
            <a:noFill/>
            <a:round/>
            <a:headEnd/>
            <a:tailEnd/>
          </a:ln>
        </p:spPr>
        <p:txBody>
          <a:bodyPr lIns="91425" tIns="45700" rIns="91425" bIns="45700"/>
          <a:lstStyle/>
          <a:p>
            <a:endParaRPr lang="en-US"/>
          </a:p>
        </p:txBody>
      </p:sp>
      <p:sp>
        <p:nvSpPr>
          <p:cNvPr id="13" name="Shape 159"/>
          <p:cNvSpPr/>
          <p:nvPr/>
        </p:nvSpPr>
        <p:spPr>
          <a:xfrm rot="10800000" flipH="1">
            <a:off x="4381500" y="6219825"/>
            <a:ext cx="4762500" cy="638174"/>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18A7B0">
                  <a:alpha val="29803"/>
                </a:srgbClr>
              </a:gs>
              <a:gs pos="80000">
                <a:srgbClr val="0993DD">
                  <a:alpha val="44705"/>
                </a:srgbClr>
              </a:gs>
              <a:gs pos="100000">
                <a:srgbClr val="0993DD">
                  <a:alpha val="44705"/>
                </a:srgbClr>
              </a:gs>
            </a:gsLst>
            <a:lin ang="5400000" scaled="0"/>
          </a:gradFill>
          <a:ln>
            <a:noFill/>
          </a:ln>
        </p:spPr>
        <p:txBody>
          <a:bodyPr lIns="91425" tIns="45700" rIns="91425" bIns="45700"/>
          <a:lstStyle/>
          <a:p>
            <a:pPr fontAlgn="auto">
              <a:spcBef>
                <a:spcPts val="0"/>
              </a:spcBef>
              <a:spcAft>
                <a:spcPts val="0"/>
              </a:spcAft>
              <a:buClr>
                <a:srgbClr val="000000"/>
              </a:buClr>
              <a:buFont typeface="Arial"/>
              <a:buNone/>
              <a:defRPr/>
            </a:pPr>
            <a:endParaRPr kern="0">
              <a:latin typeface="Merriweather"/>
              <a:ea typeface="Merriweather"/>
              <a:cs typeface="Merriweather"/>
              <a:sym typeface="Merriweather"/>
            </a:endParaRPr>
          </a:p>
        </p:txBody>
      </p:sp>
      <p:sp>
        <p:nvSpPr>
          <p:cNvPr id="152" name="Shape 152"/>
          <p:cNvSpPr txBox="1">
            <a:spLocks noGrp="1"/>
          </p:cNvSpPr>
          <p:nvPr>
            <p:ph type="title"/>
          </p:nvPr>
        </p:nvSpPr>
        <p:spPr>
          <a:xfrm>
            <a:off x="609600" y="1176995"/>
            <a:ext cx="2212848" cy="1582620"/>
          </a:xfrm>
          <a:prstGeom prst="rect">
            <a:avLst/>
          </a:prstGeom>
          <a:noFill/>
          <a:ln>
            <a:noFill/>
          </a:ln>
        </p:spPr>
        <p:txBody>
          <a:bodyPr/>
          <a:lstStyle>
            <a:lvl1pPr algn="l" rtl="0">
              <a:spcBef>
                <a:spcPts val="0"/>
              </a:spcBef>
              <a:buClr>
                <a:schemeClr val="dk2"/>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3" name="Shape 153"/>
          <p:cNvSpPr txBox="1">
            <a:spLocks noGrp="1"/>
          </p:cNvSpPr>
          <p:nvPr>
            <p:ph type="body" idx="1"/>
          </p:nvPr>
        </p:nvSpPr>
        <p:spPr>
          <a:xfrm>
            <a:off x="609600" y="2828784"/>
            <a:ext cx="2209799" cy="2179320"/>
          </a:xfrm>
          <a:prstGeom prst="rect">
            <a:avLst/>
          </a:prstGeom>
          <a:noFill/>
          <a:ln>
            <a:noFill/>
          </a:ln>
        </p:spPr>
        <p:txBody>
          <a:bodyPr/>
          <a:lstStyle>
            <a:lvl1pPr marL="0" indent="0" algn="l" rtl="0">
              <a:spcBef>
                <a:spcPts val="250"/>
              </a:spcBef>
              <a:buFont typeface="Merriweathe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7" name="Shape 157"/>
          <p:cNvSpPr>
            <a:spLocks noGrp="1"/>
          </p:cNvSpPr>
          <p:nvPr>
            <p:ph type="pic" idx="2"/>
          </p:nvPr>
        </p:nvSpPr>
        <p:spPr>
          <a:xfrm rot="420000">
            <a:off x="3485792" y="1199516"/>
            <a:ext cx="4617719" cy="3931919"/>
          </a:xfrm>
          <a:prstGeom prst="rect">
            <a:avLst/>
          </a:prstGeom>
          <a:solidFill>
            <a:schemeClr val="lt2"/>
          </a:solidFill>
          <a:ln w="9525" cap="rnd">
            <a:solidFill>
              <a:srgbClr val="C0C0C0"/>
            </a:solidFill>
            <a:prstDash val="solid"/>
            <a:round/>
            <a:headEnd type="none" w="med" len="med"/>
            <a:tailEnd type="none" w="med" len="med"/>
          </a:ln>
        </p:spPr>
      </p:sp>
      <p:sp>
        <p:nvSpPr>
          <p:cNvPr id="14" name="Shape 154"/>
          <p:cNvSpPr txBox="1">
            <a:spLocks noGrp="1"/>
          </p:cNvSpPr>
          <p:nvPr>
            <p:ph type="dt" idx="10"/>
          </p:nvPr>
        </p:nvSpPr>
        <p:spPr bwMode="auto">
          <a:xfrm>
            <a:off x="457200" y="6356350"/>
            <a:ext cx="2133600" cy="365125"/>
          </a:xfrm>
          <a:prstGeom prst="rect">
            <a:avLst/>
          </a:prstGeom>
          <a:noFill/>
          <a:ln>
            <a:miter lim="800000"/>
            <a:headEnd/>
            <a:tailEnd/>
          </a:ln>
        </p:spPr>
        <p:txBody>
          <a:bodyPr vert="horz" wrap="square" lIns="91425" tIns="91425" rIns="91425" bIns="91425" numCol="1" anchor="b" anchorCtr="0" compatLnSpc="1">
            <a:prstTxWarp prst="textNoShape">
              <a:avLst/>
            </a:prstTxWarp>
          </a:bodyPr>
          <a:lstStyle>
            <a:lvl1pPr>
              <a:defRPr/>
            </a:lvl1pPr>
          </a:lstStyle>
          <a:p>
            <a:endParaRPr lang="en-US"/>
          </a:p>
        </p:txBody>
      </p:sp>
      <p:sp>
        <p:nvSpPr>
          <p:cNvPr id="15" name="Shape 155"/>
          <p:cNvSpPr txBox="1">
            <a:spLocks noGrp="1"/>
          </p:cNvSpPr>
          <p:nvPr>
            <p:ph type="ftr" idx="11"/>
          </p:nvPr>
        </p:nvSpPr>
        <p:spPr bwMode="auto">
          <a:xfrm>
            <a:off x="2667000" y="6356350"/>
            <a:ext cx="3352800" cy="365125"/>
          </a:xfrm>
          <a:prstGeom prst="rect">
            <a:avLst/>
          </a:prstGeom>
          <a:noFill/>
          <a:ln>
            <a:miter lim="800000"/>
            <a:headEnd/>
            <a:tailEnd/>
          </a:ln>
        </p:spPr>
        <p:txBody>
          <a:bodyPr vert="horz" wrap="square" lIns="91425" tIns="91425" rIns="91425" bIns="91425" numCol="1" anchor="b" anchorCtr="0" compatLnSpc="1">
            <a:prstTxWarp prst="textNoShape">
              <a:avLst/>
            </a:prstTxWarp>
          </a:bodyPr>
          <a:lstStyle>
            <a:lvl1pPr>
              <a:defRPr/>
            </a:lvl1pPr>
          </a:lstStyle>
          <a:p>
            <a:endParaRPr lang="en-US"/>
          </a:p>
        </p:txBody>
      </p:sp>
      <p:sp>
        <p:nvSpPr>
          <p:cNvPr id="16" name="Shape 156"/>
          <p:cNvSpPr txBox="1">
            <a:spLocks noGrp="1"/>
          </p:cNvSpPr>
          <p:nvPr>
            <p:ph type="sldNum" idx="12"/>
          </p:nvPr>
        </p:nvSpPr>
        <p:spPr bwMode="auto">
          <a:xfrm>
            <a:off x="8077200" y="6356350"/>
            <a:ext cx="609600" cy="365125"/>
          </a:xfrm>
          <a:prstGeom prst="rect">
            <a:avLst/>
          </a:prstGeom>
          <a:noFill/>
          <a:ln>
            <a:miter lim="800000"/>
            <a:headEnd/>
            <a:tailEnd/>
          </a:ln>
        </p:spPr>
        <p:txBody>
          <a:bodyPr vert="horz" wrap="square" lIns="91425" tIns="91425" rIns="91425" bIns="91425" numCol="1" anchor="b" anchorCtr="0" compatLnSpc="1">
            <a:prstTxWarp prst="textNoShape">
              <a:avLst/>
            </a:prstTxWarp>
          </a:bodyPr>
          <a:lstStyle>
            <a:lvl1pPr algn="r">
              <a:defRPr/>
            </a:lvl1p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457200" y="704087"/>
            <a:ext cx="8229600" cy="1143000"/>
          </a:xfrm>
          <a:prstGeom prst="rect">
            <a:avLst/>
          </a:prstGeom>
          <a:noFill/>
          <a:ln>
            <a:noFill/>
          </a:ln>
        </p:spPr>
        <p:txBody>
          <a:bodyPr/>
          <a:lstStyle>
            <a:lvl1pPr algn="l" rtl="0">
              <a:spcBef>
                <a:spcPts val="0"/>
              </a:spcBef>
              <a:buClr>
                <a:schemeClr val="dk2"/>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2" name="Shape 162"/>
          <p:cNvSpPr txBox="1">
            <a:spLocks noGrp="1"/>
          </p:cNvSpPr>
          <p:nvPr>
            <p:ph type="body" idx="1"/>
          </p:nvPr>
        </p:nvSpPr>
        <p:spPr>
          <a:xfrm rot="5400000">
            <a:off x="2377439" y="15239"/>
            <a:ext cx="4389119" cy="8229600"/>
          </a:xfrm>
          <a:prstGeom prst="rect">
            <a:avLst/>
          </a:prstGeom>
          <a:noFill/>
          <a:ln>
            <a:noFill/>
          </a:ln>
        </p:spPr>
        <p:txBody>
          <a:bodyPr/>
          <a:lstStyle>
            <a:lvl1pPr marL="274320" indent="-117475" algn="l" rtl="0">
              <a:spcBef>
                <a:spcPts val="520"/>
              </a:spcBef>
              <a:buClr>
                <a:schemeClr val="accent3"/>
              </a:buClr>
              <a:buFont typeface="Merriweather"/>
              <a:buChar char="●"/>
              <a:defRPr/>
            </a:lvl1pPr>
            <a:lvl2pPr marL="640080" indent="-129540" algn="l" rtl="0">
              <a:spcBef>
                <a:spcPts val="480"/>
              </a:spcBef>
              <a:buClr>
                <a:schemeClr val="accent1"/>
              </a:buClr>
              <a:buFont typeface="Merriweather"/>
              <a:buChar char="●"/>
              <a:defRPr/>
            </a:lvl2pPr>
            <a:lvl3pPr marL="914400" indent="-160655" algn="l" rtl="0">
              <a:spcBef>
                <a:spcPts val="420"/>
              </a:spcBef>
              <a:buClr>
                <a:schemeClr val="accent2"/>
              </a:buClr>
              <a:buFont typeface="Merriweather"/>
              <a:buChar char="●"/>
              <a:defRPr/>
            </a:lvl3pPr>
            <a:lvl4pPr marL="1188720" indent="-128269" algn="l" rtl="0">
              <a:spcBef>
                <a:spcPts val="400"/>
              </a:spcBef>
              <a:buClr>
                <a:schemeClr val="accent3"/>
              </a:buClr>
              <a:buFont typeface="Merriweather"/>
              <a:buChar char="●"/>
              <a:defRPr/>
            </a:lvl4pPr>
            <a:lvl5pPr marL="1463040" indent="-135889" algn="l" rtl="0">
              <a:spcBef>
                <a:spcPts val="400"/>
              </a:spcBef>
              <a:buClr>
                <a:schemeClr val="accent4"/>
              </a:buClr>
              <a:buFont typeface="Merriweather"/>
              <a:buChar char="●"/>
              <a:defRPr/>
            </a:lvl5pPr>
            <a:lvl6pPr marL="1737360" indent="-121920" algn="l" rtl="0">
              <a:spcBef>
                <a:spcPts val="360"/>
              </a:spcBef>
              <a:buClr>
                <a:schemeClr val="accent5"/>
              </a:buClr>
              <a:buFont typeface="Merriweather"/>
              <a:buChar char="●"/>
              <a:defRPr/>
            </a:lvl6pPr>
            <a:lvl7pPr marL="1920240" indent="-111760" algn="l" rtl="0">
              <a:spcBef>
                <a:spcPts val="320"/>
              </a:spcBef>
              <a:buClr>
                <a:schemeClr val="accent6"/>
              </a:buClr>
              <a:buFont typeface="Merriweather"/>
              <a:buChar char="●"/>
              <a:defRPr/>
            </a:lvl7pPr>
            <a:lvl8pPr marL="2194560" indent="-86360" algn="l" rtl="0">
              <a:spcBef>
                <a:spcPts val="320"/>
              </a:spcBef>
              <a:buClr>
                <a:schemeClr val="dk2"/>
              </a:buClr>
              <a:buFont typeface="Merriweather"/>
              <a:buChar char="•"/>
              <a:defRPr/>
            </a:lvl8pPr>
            <a:lvl9pPr marL="2468880" indent="-93979" algn="l" rtl="0">
              <a:spcBef>
                <a:spcPts val="280"/>
              </a:spcBef>
              <a:buClr>
                <a:schemeClr val="dk2"/>
              </a:buClr>
              <a:buFont typeface="Merriweather"/>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rot="5400000">
            <a:off x="5052218" y="2491582"/>
            <a:ext cx="5211763" cy="2057400"/>
          </a:xfrm>
          <a:prstGeom prst="rect">
            <a:avLst/>
          </a:prstGeom>
          <a:noFill/>
          <a:ln>
            <a:noFill/>
          </a:ln>
        </p:spPr>
        <p:txBody>
          <a:bodyPr/>
          <a:lstStyle>
            <a:lvl1pPr algn="l" rtl="0">
              <a:spcBef>
                <a:spcPts val="0"/>
              </a:spcBef>
              <a:buClr>
                <a:schemeClr val="dk2"/>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8" name="Shape 168"/>
          <p:cNvSpPr txBox="1">
            <a:spLocks noGrp="1"/>
          </p:cNvSpPr>
          <p:nvPr>
            <p:ph type="body" idx="1"/>
          </p:nvPr>
        </p:nvSpPr>
        <p:spPr>
          <a:xfrm rot="5400000">
            <a:off x="861218" y="510382"/>
            <a:ext cx="5211763" cy="6019799"/>
          </a:xfrm>
          <a:prstGeom prst="rect">
            <a:avLst/>
          </a:prstGeom>
          <a:noFill/>
          <a:ln>
            <a:noFill/>
          </a:ln>
        </p:spPr>
        <p:txBody>
          <a:bodyPr/>
          <a:lstStyle>
            <a:lvl1pPr marL="274320" indent="-117475" algn="l" rtl="0">
              <a:spcBef>
                <a:spcPts val="520"/>
              </a:spcBef>
              <a:buClr>
                <a:schemeClr val="accent3"/>
              </a:buClr>
              <a:buFont typeface="Merriweather"/>
              <a:buChar char="●"/>
              <a:defRPr/>
            </a:lvl1pPr>
            <a:lvl2pPr marL="640080" indent="-129540" algn="l" rtl="0">
              <a:spcBef>
                <a:spcPts val="480"/>
              </a:spcBef>
              <a:buClr>
                <a:schemeClr val="accent1"/>
              </a:buClr>
              <a:buFont typeface="Merriweather"/>
              <a:buChar char="●"/>
              <a:defRPr/>
            </a:lvl2pPr>
            <a:lvl3pPr marL="914400" indent="-160655" algn="l" rtl="0">
              <a:spcBef>
                <a:spcPts val="420"/>
              </a:spcBef>
              <a:buClr>
                <a:schemeClr val="accent2"/>
              </a:buClr>
              <a:buFont typeface="Merriweather"/>
              <a:buChar char="●"/>
              <a:defRPr/>
            </a:lvl3pPr>
            <a:lvl4pPr marL="1188720" indent="-128269" algn="l" rtl="0">
              <a:spcBef>
                <a:spcPts val="400"/>
              </a:spcBef>
              <a:buClr>
                <a:schemeClr val="accent3"/>
              </a:buClr>
              <a:buFont typeface="Merriweather"/>
              <a:buChar char="●"/>
              <a:defRPr/>
            </a:lvl4pPr>
            <a:lvl5pPr marL="1463040" indent="-135889" algn="l" rtl="0">
              <a:spcBef>
                <a:spcPts val="400"/>
              </a:spcBef>
              <a:buClr>
                <a:schemeClr val="accent4"/>
              </a:buClr>
              <a:buFont typeface="Merriweather"/>
              <a:buChar char="●"/>
              <a:defRPr/>
            </a:lvl5pPr>
            <a:lvl6pPr marL="1737360" indent="-121920" algn="l" rtl="0">
              <a:spcBef>
                <a:spcPts val="360"/>
              </a:spcBef>
              <a:buClr>
                <a:schemeClr val="accent5"/>
              </a:buClr>
              <a:buFont typeface="Merriweather"/>
              <a:buChar char="●"/>
              <a:defRPr/>
            </a:lvl6pPr>
            <a:lvl7pPr marL="1920240" indent="-111760" algn="l" rtl="0">
              <a:spcBef>
                <a:spcPts val="320"/>
              </a:spcBef>
              <a:buClr>
                <a:schemeClr val="accent6"/>
              </a:buClr>
              <a:buFont typeface="Merriweather"/>
              <a:buChar char="●"/>
              <a:defRPr/>
            </a:lvl7pPr>
            <a:lvl8pPr marL="2194560" indent="-86360" algn="l" rtl="0">
              <a:spcBef>
                <a:spcPts val="320"/>
              </a:spcBef>
              <a:buClr>
                <a:schemeClr val="dk2"/>
              </a:buClr>
              <a:buFont typeface="Merriweather"/>
              <a:buChar char="•"/>
              <a:defRPr/>
            </a:lvl8pPr>
            <a:lvl9pPr marL="2468880" indent="-93979" algn="l" rtl="0">
              <a:spcBef>
                <a:spcPts val="280"/>
              </a:spcBef>
              <a:buClr>
                <a:schemeClr val="dk2"/>
              </a:buClr>
              <a:buFont typeface="Merriweather"/>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Title and Body">
    <p:spTree>
      <p:nvGrpSpPr>
        <p:cNvPr id="1" name="Shape 172"/>
        <p:cNvGrpSpPr/>
        <p:nvPr/>
      </p:nvGrpSpPr>
      <p:grpSpPr>
        <a:xfrm>
          <a:off x="0" y="0"/>
          <a:ext cx="0" cy="0"/>
          <a:chOff x="0" y="0"/>
          <a:chExt cx="0" cy="0"/>
        </a:xfrm>
      </p:grpSpPr>
      <p:sp>
        <p:nvSpPr>
          <p:cNvPr id="4" name="Shape 89"/>
          <p:cNvSpPr>
            <a:spLocks/>
          </p:cNvSpPr>
          <p:nvPr/>
        </p:nvSpPr>
        <p:spPr bwMode="auto">
          <a:xfrm>
            <a:off x="-9525" y="-7938"/>
            <a:ext cx="9163050" cy="1041401"/>
          </a:xfrm>
          <a:custGeom>
            <a:avLst/>
            <a:gdLst>
              <a:gd name="T0" fmla="*/ 0 w 5772"/>
              <a:gd name="T1" fmla="*/ 0 h 656"/>
              <a:gd name="T2" fmla="*/ 5772 w 5772"/>
              <a:gd name="T3" fmla="*/ 656 h 656"/>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T0" t="T1" r="T2" b="T3"/>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1476AB">
                  <a:alpha val="44704"/>
                </a:srgbClr>
              </a:gs>
              <a:gs pos="100000">
                <a:srgbClr val="0CE0EC">
                  <a:alpha val="54900"/>
                </a:srgbClr>
              </a:gs>
            </a:gsLst>
            <a:lin ang="5400000"/>
          </a:gradFill>
          <a:ln w="9525">
            <a:noFill/>
            <a:round/>
            <a:headEnd/>
            <a:tailEnd/>
          </a:ln>
        </p:spPr>
        <p:txBody>
          <a:bodyPr lIns="91425" tIns="45700" rIns="91425" bIns="45700"/>
          <a:lstStyle/>
          <a:p>
            <a:endParaRPr lang="en-US"/>
          </a:p>
        </p:txBody>
      </p:sp>
      <p:sp>
        <p:nvSpPr>
          <p:cNvPr id="5" name="Shape 90"/>
          <p:cNvSpPr/>
          <p:nvPr/>
        </p:nvSpPr>
        <p:spPr>
          <a:xfrm>
            <a:off x="4381500" y="-7144"/>
            <a:ext cx="4762500" cy="638174"/>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18A7B0">
                  <a:alpha val="29803"/>
                </a:srgbClr>
              </a:gs>
              <a:gs pos="80000">
                <a:srgbClr val="0993DD">
                  <a:alpha val="44705"/>
                </a:srgbClr>
              </a:gs>
              <a:gs pos="100000">
                <a:srgbClr val="0993DD">
                  <a:alpha val="44705"/>
                </a:srgbClr>
              </a:gs>
            </a:gsLst>
            <a:lin ang="5400000" scaled="0"/>
          </a:gradFill>
          <a:ln>
            <a:noFill/>
          </a:ln>
        </p:spPr>
        <p:txBody>
          <a:bodyPr lIns="91425" tIns="45700" rIns="91425" bIns="45700"/>
          <a:lstStyle/>
          <a:p>
            <a:pPr fontAlgn="auto">
              <a:spcBef>
                <a:spcPts val="0"/>
              </a:spcBef>
              <a:spcAft>
                <a:spcPts val="0"/>
              </a:spcAft>
              <a:buClr>
                <a:srgbClr val="000000"/>
              </a:buClr>
              <a:buFont typeface="Arial"/>
              <a:buNone/>
              <a:defRPr/>
            </a:pPr>
            <a:endParaRPr kern="0">
              <a:latin typeface="Merriweather"/>
              <a:ea typeface="Merriweather"/>
              <a:cs typeface="Merriweather"/>
              <a:sym typeface="Merriweather"/>
            </a:endParaRPr>
          </a:p>
        </p:txBody>
      </p:sp>
      <p:grpSp>
        <p:nvGrpSpPr>
          <p:cNvPr id="6" name="Shape 96"/>
          <p:cNvGrpSpPr>
            <a:grpSpLocks/>
          </p:cNvGrpSpPr>
          <p:nvPr/>
        </p:nvGrpSpPr>
        <p:grpSpPr bwMode="auto">
          <a:xfrm>
            <a:off x="-28575" y="-15875"/>
            <a:ext cx="9197975" cy="1085850"/>
            <a:chOff x="-29322" y="-1971"/>
            <a:chExt cx="9198254" cy="1086266"/>
          </a:xfrm>
        </p:grpSpPr>
        <p:sp>
          <p:nvSpPr>
            <p:cNvPr id="7" name="Shape 97"/>
            <p:cNvSpPr>
              <a:spLocks/>
            </p:cNvSpPr>
            <p:nvPr/>
          </p:nvSpPr>
          <p:spPr bwMode="auto">
            <a:xfrm rot="-164307">
              <a:off x="-19044" y="216549"/>
              <a:ext cx="9163050" cy="649224"/>
            </a:xfrm>
            <a:custGeom>
              <a:avLst/>
              <a:gdLst>
                <a:gd name="T0" fmla="*/ 0 w 5772"/>
                <a:gd name="T1" fmla="*/ 0 h 1055"/>
                <a:gd name="T2" fmla="*/ 5772 w 5772"/>
                <a:gd name="T3" fmla="*/ 1055 h 1055"/>
              </a:gdLst>
              <a:ahLst/>
              <a:cxnLst>
                <a:cxn ang="0">
                  <a:pos x="0" y="966"/>
                </a:cxn>
                <a:cxn ang="0">
                  <a:pos x="1608" y="282"/>
                </a:cxn>
                <a:cxn ang="0">
                  <a:pos x="4110" y="1008"/>
                </a:cxn>
                <a:cxn ang="0">
                  <a:pos x="5772" y="0"/>
                </a:cxn>
              </a:cxnLst>
              <a:rect l="T0" t="T1" r="T2" b="T3"/>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a:solidFill>
                <a:srgbClr val="33B7BF"/>
              </a:solidFill>
              <a:prstDash val="solid"/>
              <a:round/>
              <a:headEnd type="none" w="med" len="med"/>
              <a:tailEnd type="none" w="med" len="med"/>
            </a:ln>
          </p:spPr>
          <p:txBody>
            <a:bodyPr lIns="91425" tIns="45700" rIns="91425" bIns="45700"/>
            <a:lstStyle/>
            <a:p>
              <a:endParaRPr lang="en-US"/>
            </a:p>
          </p:txBody>
        </p:sp>
        <p:sp>
          <p:nvSpPr>
            <p:cNvPr id="8" name="Shape 98"/>
            <p:cNvSpPr/>
            <p:nvPr/>
          </p:nvSpPr>
          <p:spPr>
            <a:xfrm rot="-164308">
              <a:off x="-15035" y="290241"/>
              <a:ext cx="9176029" cy="530428"/>
            </a:xfrm>
            <a:custGeom>
              <a:avLst/>
              <a:gdLst/>
              <a:ahLst/>
              <a:cxnLst/>
              <a:rect l="0" t="0" r="0" b="0"/>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a:solidFill>
                <a:schemeClr val="accent4"/>
              </a:solidFill>
              <a:prstDash val="solid"/>
              <a:round/>
              <a:headEnd type="none" w="med" len="med"/>
              <a:tailEnd type="none" w="med" len="med"/>
            </a:ln>
          </p:spPr>
          <p:txBody>
            <a:bodyPr lIns="91425" tIns="45700" rIns="91425" bIns="45700"/>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173" name="Shape 173"/>
          <p:cNvSpPr txBox="1">
            <a:spLocks noGrp="1"/>
          </p:cNvSpPr>
          <p:nvPr>
            <p:ph type="body" idx="1"/>
          </p:nvPr>
        </p:nvSpPr>
        <p:spPr>
          <a:xfrm>
            <a:off x="457200" y="1658990"/>
            <a:ext cx="8229600" cy="4840198"/>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4" name="Shape 174"/>
          <p:cNvSpPr txBox="1">
            <a:spLocks noGrp="1"/>
          </p:cNvSpPr>
          <p:nvPr>
            <p:ph type="title"/>
          </p:nvPr>
        </p:nvSpPr>
        <p:spPr>
          <a:xfrm>
            <a:off x="457200" y="274637"/>
            <a:ext cx="8229600" cy="13257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Title Slide">
    <p:bg>
      <p:bgPr>
        <a:gradFill>
          <a:gsLst>
            <a:gs pos="0">
              <a:srgbClr val="37D4FF"/>
            </a:gs>
            <a:gs pos="25000">
              <a:srgbClr val="2BCEFE"/>
            </a:gs>
            <a:gs pos="100000">
              <a:srgbClr val="002E3F"/>
            </a:gs>
          </a:gsLst>
          <a:path path="circle">
            <a:fillToRect l="50000" t="50000" r="50000" b="50000"/>
          </a:path>
          <a:tileRect/>
        </a:gradFill>
        <a:effectLst/>
      </p:bgPr>
    </p:bg>
    <p:spTree>
      <p:nvGrpSpPr>
        <p:cNvPr id="1" name="Shape 186"/>
        <p:cNvGrpSpPr/>
        <p:nvPr/>
      </p:nvGrpSpPr>
      <p:grpSpPr>
        <a:xfrm>
          <a:off x="0" y="0"/>
          <a:ext cx="0" cy="0"/>
          <a:chOff x="0" y="0"/>
          <a:chExt cx="0" cy="0"/>
        </a:xfrm>
      </p:grpSpPr>
      <p:sp>
        <p:nvSpPr>
          <p:cNvPr id="4" name="Shape 176"/>
          <p:cNvSpPr>
            <a:spLocks/>
          </p:cNvSpPr>
          <p:nvPr/>
        </p:nvSpPr>
        <p:spPr bwMode="auto">
          <a:xfrm>
            <a:off x="-9525" y="-7938"/>
            <a:ext cx="9163050" cy="1041401"/>
          </a:xfrm>
          <a:custGeom>
            <a:avLst/>
            <a:gdLst>
              <a:gd name="T0" fmla="*/ 0 w 5772"/>
              <a:gd name="T1" fmla="*/ 0 h 656"/>
              <a:gd name="T2" fmla="*/ 5772 w 5772"/>
              <a:gd name="T3" fmla="*/ 656 h 656"/>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T0" t="T1" r="T2" b="T3"/>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1476AB">
                  <a:alpha val="44704"/>
                </a:srgbClr>
              </a:gs>
              <a:gs pos="100000">
                <a:srgbClr val="0CE0EC">
                  <a:alpha val="54900"/>
                </a:srgbClr>
              </a:gs>
            </a:gsLst>
            <a:lin ang="5400000"/>
          </a:gradFill>
          <a:ln w="9525">
            <a:noFill/>
            <a:round/>
            <a:headEnd/>
            <a:tailEnd/>
          </a:ln>
        </p:spPr>
        <p:txBody>
          <a:bodyPr lIns="91425" tIns="45700" rIns="91425" bIns="45700"/>
          <a:lstStyle/>
          <a:p>
            <a:endParaRPr lang="en-US"/>
          </a:p>
        </p:txBody>
      </p:sp>
      <p:sp>
        <p:nvSpPr>
          <p:cNvPr id="5" name="Shape 177"/>
          <p:cNvSpPr/>
          <p:nvPr/>
        </p:nvSpPr>
        <p:spPr>
          <a:xfrm>
            <a:off x="4381500" y="-7144"/>
            <a:ext cx="4762500" cy="638174"/>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18A7B0">
                  <a:alpha val="29803"/>
                </a:srgbClr>
              </a:gs>
              <a:gs pos="80000">
                <a:srgbClr val="0993DD">
                  <a:alpha val="44705"/>
                </a:srgbClr>
              </a:gs>
              <a:gs pos="100000">
                <a:srgbClr val="0993DD">
                  <a:alpha val="44705"/>
                </a:srgbClr>
              </a:gs>
            </a:gsLst>
            <a:lin ang="5400000" scaled="0"/>
          </a:gradFill>
          <a:ln>
            <a:noFill/>
          </a:ln>
        </p:spPr>
        <p:txBody>
          <a:bodyPr lIns="91425" tIns="45700" rIns="91425" bIns="45700"/>
          <a:lstStyle/>
          <a:p>
            <a:pPr fontAlgn="auto">
              <a:spcBef>
                <a:spcPts val="0"/>
              </a:spcBef>
              <a:spcAft>
                <a:spcPts val="0"/>
              </a:spcAft>
              <a:buClr>
                <a:srgbClr val="000000"/>
              </a:buClr>
              <a:buFont typeface="Arial"/>
              <a:buNone/>
              <a:defRPr/>
            </a:pPr>
            <a:endParaRPr kern="0">
              <a:latin typeface="Merriweather"/>
              <a:ea typeface="Merriweather"/>
              <a:cs typeface="Merriweather"/>
              <a:sym typeface="Merriweather"/>
            </a:endParaRPr>
          </a:p>
        </p:txBody>
      </p:sp>
      <p:grpSp>
        <p:nvGrpSpPr>
          <p:cNvPr id="6" name="Shape 183"/>
          <p:cNvGrpSpPr>
            <a:grpSpLocks/>
          </p:cNvGrpSpPr>
          <p:nvPr/>
        </p:nvGrpSpPr>
        <p:grpSpPr bwMode="auto">
          <a:xfrm>
            <a:off x="-28575" y="-15875"/>
            <a:ext cx="9197975" cy="1085850"/>
            <a:chOff x="-29322" y="-1971"/>
            <a:chExt cx="9198254" cy="1086266"/>
          </a:xfrm>
        </p:grpSpPr>
        <p:sp>
          <p:nvSpPr>
            <p:cNvPr id="7" name="Shape 184"/>
            <p:cNvSpPr>
              <a:spLocks/>
            </p:cNvSpPr>
            <p:nvPr/>
          </p:nvSpPr>
          <p:spPr bwMode="auto">
            <a:xfrm rot="-164307">
              <a:off x="-19044" y="216549"/>
              <a:ext cx="9163050" cy="649224"/>
            </a:xfrm>
            <a:custGeom>
              <a:avLst/>
              <a:gdLst>
                <a:gd name="T0" fmla="*/ 0 w 5772"/>
                <a:gd name="T1" fmla="*/ 0 h 1055"/>
                <a:gd name="T2" fmla="*/ 5772 w 5772"/>
                <a:gd name="T3" fmla="*/ 1055 h 1055"/>
              </a:gdLst>
              <a:ahLst/>
              <a:cxnLst>
                <a:cxn ang="0">
                  <a:pos x="0" y="966"/>
                </a:cxn>
                <a:cxn ang="0">
                  <a:pos x="1608" y="282"/>
                </a:cxn>
                <a:cxn ang="0">
                  <a:pos x="4110" y="1008"/>
                </a:cxn>
                <a:cxn ang="0">
                  <a:pos x="5772" y="0"/>
                </a:cxn>
              </a:cxnLst>
              <a:rect l="T0" t="T1" r="T2" b="T3"/>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a:solidFill>
                <a:srgbClr val="33B7BF"/>
              </a:solidFill>
              <a:prstDash val="solid"/>
              <a:round/>
              <a:headEnd type="none" w="med" len="med"/>
              <a:tailEnd type="none" w="med" len="med"/>
            </a:ln>
          </p:spPr>
          <p:txBody>
            <a:bodyPr lIns="91425" tIns="45700" rIns="91425" bIns="45700"/>
            <a:lstStyle/>
            <a:p>
              <a:endParaRPr lang="en-US"/>
            </a:p>
          </p:txBody>
        </p:sp>
        <p:sp>
          <p:nvSpPr>
            <p:cNvPr id="8" name="Shape 185"/>
            <p:cNvSpPr/>
            <p:nvPr/>
          </p:nvSpPr>
          <p:spPr>
            <a:xfrm rot="-164308">
              <a:off x="-15035" y="290241"/>
              <a:ext cx="9176029" cy="530428"/>
            </a:xfrm>
            <a:custGeom>
              <a:avLst/>
              <a:gdLst/>
              <a:ahLst/>
              <a:cxnLst/>
              <a:rect l="0" t="0" r="0" b="0"/>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a:solidFill>
                <a:schemeClr val="accent4"/>
              </a:solidFill>
              <a:prstDash val="solid"/>
              <a:round/>
              <a:headEnd type="none" w="med" len="med"/>
              <a:tailEnd type="none" w="med" len="med"/>
            </a:ln>
          </p:spPr>
          <p:txBody>
            <a:bodyPr lIns="91425" tIns="45700" rIns="91425" bIns="45700"/>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187" name="Shape 187"/>
          <p:cNvSpPr txBox="1">
            <a:spLocks noGrp="1"/>
          </p:cNvSpPr>
          <p:nvPr>
            <p:ph type="ctrTitle"/>
          </p:nvPr>
        </p:nvSpPr>
        <p:spPr>
          <a:xfrm>
            <a:off x="533400" y="1371600"/>
            <a:ext cx="7851648" cy="1828800"/>
          </a:xfrm>
          <a:prstGeom prst="rect">
            <a:avLst/>
          </a:prstGeom>
          <a:noFill/>
          <a:ln>
            <a:noFill/>
          </a:ln>
        </p:spPr>
        <p:txBody>
          <a:bodyPr/>
          <a:lstStyle>
            <a:lvl1pPr marL="0" marR="0" indent="0" algn="r" rtl="0">
              <a:spcBef>
                <a:spcPts val="0"/>
              </a:spcBef>
              <a:buClr>
                <a:srgbClr val="53ECF3"/>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88" name="Shape 188"/>
          <p:cNvSpPr txBox="1">
            <a:spLocks noGrp="1"/>
          </p:cNvSpPr>
          <p:nvPr>
            <p:ph type="subTitle" idx="1"/>
          </p:nvPr>
        </p:nvSpPr>
        <p:spPr>
          <a:xfrm>
            <a:off x="533400" y="3228535"/>
            <a:ext cx="7854696" cy="1752600"/>
          </a:xfrm>
          <a:prstGeom prst="rect">
            <a:avLst/>
          </a:prstGeom>
          <a:noFill/>
          <a:ln>
            <a:noFill/>
          </a:ln>
        </p:spPr>
        <p:txBody>
          <a:bodyPr/>
          <a:lstStyle>
            <a:lvl1pPr marL="0" marR="45720" indent="0" algn="r" rtl="0">
              <a:spcBef>
                <a:spcPts val="520"/>
              </a:spcBef>
              <a:buClr>
                <a:schemeClr val="accent3"/>
              </a:buClr>
              <a:buFont typeface="Merriweather"/>
              <a:buNone/>
              <a:defRPr/>
            </a:lvl1pPr>
            <a:lvl2pPr marL="457200" marR="0" indent="0" algn="ctr" rtl="0">
              <a:spcBef>
                <a:spcPts val="480"/>
              </a:spcBef>
              <a:buClr>
                <a:schemeClr val="accent1"/>
              </a:buClr>
              <a:buFont typeface="Merriweather"/>
              <a:buNone/>
              <a:defRPr/>
            </a:lvl2pPr>
            <a:lvl3pPr marL="914400" marR="0" indent="0" algn="ctr" rtl="0">
              <a:spcBef>
                <a:spcPts val="420"/>
              </a:spcBef>
              <a:buClr>
                <a:schemeClr val="accent2"/>
              </a:buClr>
              <a:buFont typeface="Merriweather"/>
              <a:buNone/>
              <a:defRPr/>
            </a:lvl3pPr>
            <a:lvl4pPr marL="1371600" marR="0" indent="0" algn="ctr" rtl="0">
              <a:spcBef>
                <a:spcPts val="400"/>
              </a:spcBef>
              <a:buClr>
                <a:schemeClr val="accent3"/>
              </a:buClr>
              <a:buFont typeface="Merriweather"/>
              <a:buNone/>
              <a:defRPr/>
            </a:lvl4pPr>
            <a:lvl5pPr marL="1828800" marR="0" indent="0" algn="ctr" rtl="0">
              <a:spcBef>
                <a:spcPts val="400"/>
              </a:spcBef>
              <a:buClr>
                <a:schemeClr val="accent4"/>
              </a:buClr>
              <a:buFont typeface="Merriweather"/>
              <a:buNone/>
              <a:defRPr/>
            </a:lvl5pPr>
            <a:lvl6pPr marL="2286000" marR="0" indent="0" algn="ctr" rtl="0">
              <a:spcBef>
                <a:spcPts val="360"/>
              </a:spcBef>
              <a:buClr>
                <a:schemeClr val="accent5"/>
              </a:buClr>
              <a:buFont typeface="Merriweather"/>
              <a:buNone/>
              <a:defRPr/>
            </a:lvl6pPr>
            <a:lvl7pPr marL="2743200" marR="0" indent="0" algn="ctr" rtl="0">
              <a:spcBef>
                <a:spcPts val="320"/>
              </a:spcBef>
              <a:buClr>
                <a:schemeClr val="accent6"/>
              </a:buClr>
              <a:buFont typeface="Merriweather"/>
              <a:buNone/>
              <a:defRPr/>
            </a:lvl7pPr>
            <a:lvl8pPr marL="3200400" marR="0" indent="0" algn="ctr" rtl="0">
              <a:spcBef>
                <a:spcPts val="320"/>
              </a:spcBef>
              <a:buClr>
                <a:schemeClr val="lt2"/>
              </a:buClr>
              <a:buFont typeface="Merriweather"/>
              <a:buNone/>
              <a:defRPr/>
            </a:lvl8pPr>
            <a:lvl9pPr marL="3657600" marR="0" indent="0" algn="ctr" rtl="0">
              <a:spcBef>
                <a:spcPts val="280"/>
              </a:spcBef>
              <a:buClr>
                <a:schemeClr val="lt2"/>
              </a:buClr>
              <a:buFont typeface="Merriweather"/>
              <a:buNone/>
              <a:defRPr/>
            </a:lvl9pPr>
          </a:lstStyle>
          <a:p>
            <a:endParaRPr/>
          </a:p>
        </p:txBody>
      </p:sp>
      <p:sp>
        <p:nvSpPr>
          <p:cNvPr id="9" name="Shape 189"/>
          <p:cNvSpPr txBox="1">
            <a:spLocks noGrp="1"/>
          </p:cNvSpPr>
          <p:nvPr>
            <p:ph type="dt" idx="10"/>
          </p:nvPr>
        </p:nvSpPr>
        <p:spPr bwMode="auto">
          <a:xfrm>
            <a:off x="457200" y="6356350"/>
            <a:ext cx="2133600" cy="365125"/>
          </a:xfrm>
          <a:prstGeom prst="rect">
            <a:avLst/>
          </a:prstGeom>
          <a:noFill/>
          <a:ln>
            <a:miter lim="800000"/>
            <a:headEnd/>
            <a:tailEnd/>
          </a:ln>
        </p:spPr>
        <p:txBody>
          <a:bodyPr vert="horz" wrap="square" lIns="91425" tIns="91425" rIns="91425" bIns="91425" numCol="1" anchor="b" anchorCtr="0" compatLnSpc="1">
            <a:prstTxWarp prst="textNoShape">
              <a:avLst/>
            </a:prstTxWarp>
          </a:bodyPr>
          <a:lstStyle>
            <a:lvl1pPr>
              <a:defRPr/>
            </a:lvl1pPr>
          </a:lstStyle>
          <a:p>
            <a:endParaRPr lang="en-US"/>
          </a:p>
        </p:txBody>
      </p:sp>
      <p:sp>
        <p:nvSpPr>
          <p:cNvPr id="10" name="Shape 190"/>
          <p:cNvSpPr txBox="1">
            <a:spLocks noGrp="1"/>
          </p:cNvSpPr>
          <p:nvPr>
            <p:ph type="ftr" idx="11"/>
          </p:nvPr>
        </p:nvSpPr>
        <p:spPr bwMode="auto">
          <a:xfrm>
            <a:off x="2667000" y="6356350"/>
            <a:ext cx="3352800" cy="365125"/>
          </a:xfrm>
          <a:prstGeom prst="rect">
            <a:avLst/>
          </a:prstGeom>
          <a:noFill/>
          <a:ln>
            <a:miter lim="800000"/>
            <a:headEnd/>
            <a:tailEnd/>
          </a:ln>
        </p:spPr>
        <p:txBody>
          <a:bodyPr vert="horz" wrap="square" lIns="91425" tIns="91425" rIns="91425" bIns="91425" numCol="1" anchor="b" anchorCtr="0" compatLnSpc="1">
            <a:prstTxWarp prst="textNoShape">
              <a:avLst/>
            </a:prstTxWarp>
          </a:bodyPr>
          <a:lstStyle>
            <a:lvl1pPr>
              <a:defRPr/>
            </a:lvl1pPr>
          </a:lstStyle>
          <a:p>
            <a:endParaRPr lang="en-US"/>
          </a:p>
        </p:txBody>
      </p:sp>
      <p:sp>
        <p:nvSpPr>
          <p:cNvPr id="11" name="Shape 191"/>
          <p:cNvSpPr txBox="1">
            <a:spLocks noGrp="1"/>
          </p:cNvSpPr>
          <p:nvPr>
            <p:ph type="sldNum" idx="12"/>
          </p:nvPr>
        </p:nvSpPr>
        <p:spPr bwMode="auto">
          <a:xfrm>
            <a:off x="7924800" y="6356350"/>
            <a:ext cx="762000" cy="365125"/>
          </a:xfrm>
          <a:prstGeom prst="rect">
            <a:avLst/>
          </a:prstGeom>
          <a:noFill/>
          <a:ln>
            <a:miter lim="800000"/>
            <a:headEnd/>
            <a:tailEnd/>
          </a:ln>
        </p:spPr>
        <p:txBody>
          <a:bodyPr vert="horz" wrap="square" lIns="91425" tIns="91425" rIns="91425" bIns="91425" numCol="1" anchor="b" anchorCtr="0" compatLnSpc="1">
            <a:prstTxWarp prst="textNoShape">
              <a:avLst/>
            </a:prstTxWarp>
          </a:bodyPr>
          <a:lstStyle>
            <a:lvl1pPr algn="r">
              <a:defRPr/>
            </a:lvl1pPr>
          </a:lstStyle>
          <a:p>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457200" y="704087"/>
            <a:ext cx="8229600" cy="1143000"/>
          </a:xfrm>
          <a:prstGeom prst="rect">
            <a:avLst/>
          </a:prstGeom>
          <a:noFill/>
          <a:ln>
            <a:noFill/>
          </a:ln>
        </p:spPr>
        <p:txBody>
          <a:bodyPr/>
          <a:lstStyle>
            <a:lvl1pPr algn="l" rtl="0">
              <a:spcBef>
                <a:spcPts val="0"/>
              </a:spcBef>
              <a:buClr>
                <a:schemeClr val="dk2"/>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4" name="Shape 194"/>
          <p:cNvSpPr txBox="1">
            <a:spLocks noGrp="1"/>
          </p:cNvSpPr>
          <p:nvPr>
            <p:ph type="body" idx="1"/>
          </p:nvPr>
        </p:nvSpPr>
        <p:spPr>
          <a:xfrm>
            <a:off x="457200" y="1935480"/>
            <a:ext cx="8229600" cy="4389119"/>
          </a:xfrm>
          <a:prstGeom prst="rect">
            <a:avLst/>
          </a:prstGeom>
          <a:noFill/>
          <a:ln>
            <a:noFill/>
          </a:ln>
        </p:spPr>
        <p:txBody>
          <a:bodyPr/>
          <a:lstStyle>
            <a:lvl1pPr marL="274320" indent="-117475" algn="l" rtl="0">
              <a:spcBef>
                <a:spcPts val="520"/>
              </a:spcBef>
              <a:buClr>
                <a:schemeClr val="accent3"/>
              </a:buClr>
              <a:buFont typeface="Merriweather"/>
              <a:buChar char="●"/>
              <a:defRPr/>
            </a:lvl1pPr>
            <a:lvl2pPr marL="640080" indent="-129540" algn="l" rtl="0">
              <a:spcBef>
                <a:spcPts val="480"/>
              </a:spcBef>
              <a:buClr>
                <a:schemeClr val="accent1"/>
              </a:buClr>
              <a:buFont typeface="Merriweather"/>
              <a:buChar char="●"/>
              <a:defRPr/>
            </a:lvl2pPr>
            <a:lvl3pPr marL="914400" indent="-160655" algn="l" rtl="0">
              <a:spcBef>
                <a:spcPts val="420"/>
              </a:spcBef>
              <a:buClr>
                <a:schemeClr val="accent2"/>
              </a:buClr>
              <a:buFont typeface="Merriweather"/>
              <a:buChar char="●"/>
              <a:defRPr/>
            </a:lvl3pPr>
            <a:lvl4pPr marL="1188720" indent="-128269" algn="l" rtl="0">
              <a:spcBef>
                <a:spcPts val="400"/>
              </a:spcBef>
              <a:buClr>
                <a:schemeClr val="accent3"/>
              </a:buClr>
              <a:buFont typeface="Merriweather"/>
              <a:buChar char="●"/>
              <a:defRPr/>
            </a:lvl4pPr>
            <a:lvl5pPr marL="1463040" indent="-135889" algn="l" rtl="0">
              <a:spcBef>
                <a:spcPts val="400"/>
              </a:spcBef>
              <a:buClr>
                <a:schemeClr val="accent4"/>
              </a:buClr>
              <a:buFont typeface="Merriweather"/>
              <a:buChar char="●"/>
              <a:defRPr/>
            </a:lvl5pPr>
            <a:lvl6pPr marL="1737360" indent="-121920" algn="l" rtl="0">
              <a:spcBef>
                <a:spcPts val="360"/>
              </a:spcBef>
              <a:buClr>
                <a:schemeClr val="accent5"/>
              </a:buClr>
              <a:buFont typeface="Merriweather"/>
              <a:buChar char="●"/>
              <a:defRPr/>
            </a:lvl6pPr>
            <a:lvl7pPr marL="1920240" indent="-111760" algn="l" rtl="0">
              <a:spcBef>
                <a:spcPts val="320"/>
              </a:spcBef>
              <a:buClr>
                <a:schemeClr val="accent6"/>
              </a:buClr>
              <a:buFont typeface="Merriweather"/>
              <a:buChar char="●"/>
              <a:defRPr/>
            </a:lvl7pPr>
            <a:lvl8pPr marL="2194560" indent="-86360" algn="l" rtl="0">
              <a:spcBef>
                <a:spcPts val="320"/>
              </a:spcBef>
              <a:buClr>
                <a:schemeClr val="dk2"/>
              </a:buClr>
              <a:buFont typeface="Merriweather"/>
              <a:buChar char="•"/>
              <a:defRPr/>
            </a:lvl8pPr>
            <a:lvl9pPr marL="2468880" indent="-93979" algn="l" rtl="0">
              <a:spcBef>
                <a:spcPts val="280"/>
              </a:spcBef>
              <a:buClr>
                <a:schemeClr val="dk2"/>
              </a:buClr>
              <a:buFont typeface="Merriweather"/>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cSld name="Section Header">
    <p:bg>
      <p:bgPr>
        <a:gradFill>
          <a:gsLst>
            <a:gs pos="0">
              <a:srgbClr val="37D4FF"/>
            </a:gs>
            <a:gs pos="25000">
              <a:srgbClr val="2BCEFE"/>
            </a:gs>
            <a:gs pos="100000">
              <a:srgbClr val="002E3F"/>
            </a:gs>
          </a:gsLst>
          <a:path path="circle">
            <a:fillToRect l="50000" t="50000" r="50000" b="50000"/>
          </a:path>
          <a:tileRect/>
        </a:gradFill>
        <a:effectLst/>
      </p:bgPr>
    </p:bg>
    <p:spTree>
      <p:nvGrpSpPr>
        <p:cNvPr id="1" name="Shape 198"/>
        <p:cNvGrpSpPr/>
        <p:nvPr/>
      </p:nvGrpSpPr>
      <p:grpSpPr>
        <a:xfrm>
          <a:off x="0" y="0"/>
          <a:ext cx="0" cy="0"/>
          <a:chOff x="0" y="0"/>
          <a:chExt cx="0" cy="0"/>
        </a:xfrm>
      </p:grpSpPr>
      <p:sp>
        <p:nvSpPr>
          <p:cNvPr id="4" name="Shape 176"/>
          <p:cNvSpPr>
            <a:spLocks/>
          </p:cNvSpPr>
          <p:nvPr/>
        </p:nvSpPr>
        <p:spPr bwMode="auto">
          <a:xfrm>
            <a:off x="-9525" y="-7938"/>
            <a:ext cx="9163050" cy="1041401"/>
          </a:xfrm>
          <a:custGeom>
            <a:avLst/>
            <a:gdLst>
              <a:gd name="T0" fmla="*/ 0 w 5772"/>
              <a:gd name="T1" fmla="*/ 0 h 656"/>
              <a:gd name="T2" fmla="*/ 5772 w 5772"/>
              <a:gd name="T3" fmla="*/ 656 h 656"/>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T0" t="T1" r="T2" b="T3"/>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1476AB">
                  <a:alpha val="44704"/>
                </a:srgbClr>
              </a:gs>
              <a:gs pos="100000">
                <a:srgbClr val="0CE0EC">
                  <a:alpha val="54900"/>
                </a:srgbClr>
              </a:gs>
            </a:gsLst>
            <a:lin ang="5400000"/>
          </a:gradFill>
          <a:ln w="9525">
            <a:noFill/>
            <a:round/>
            <a:headEnd/>
            <a:tailEnd/>
          </a:ln>
        </p:spPr>
        <p:txBody>
          <a:bodyPr lIns="91425" tIns="45700" rIns="91425" bIns="45700"/>
          <a:lstStyle/>
          <a:p>
            <a:endParaRPr lang="en-US"/>
          </a:p>
        </p:txBody>
      </p:sp>
      <p:sp>
        <p:nvSpPr>
          <p:cNvPr id="5" name="Shape 177"/>
          <p:cNvSpPr/>
          <p:nvPr/>
        </p:nvSpPr>
        <p:spPr>
          <a:xfrm>
            <a:off x="4381500" y="-7144"/>
            <a:ext cx="4762500" cy="638174"/>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18A7B0">
                  <a:alpha val="29803"/>
                </a:srgbClr>
              </a:gs>
              <a:gs pos="80000">
                <a:srgbClr val="0993DD">
                  <a:alpha val="44705"/>
                </a:srgbClr>
              </a:gs>
              <a:gs pos="100000">
                <a:srgbClr val="0993DD">
                  <a:alpha val="44705"/>
                </a:srgbClr>
              </a:gs>
            </a:gsLst>
            <a:lin ang="5400000" scaled="0"/>
          </a:gradFill>
          <a:ln>
            <a:noFill/>
          </a:ln>
        </p:spPr>
        <p:txBody>
          <a:bodyPr lIns="91425" tIns="45700" rIns="91425" bIns="45700"/>
          <a:lstStyle/>
          <a:p>
            <a:pPr fontAlgn="auto">
              <a:spcBef>
                <a:spcPts val="0"/>
              </a:spcBef>
              <a:spcAft>
                <a:spcPts val="0"/>
              </a:spcAft>
              <a:buClr>
                <a:srgbClr val="000000"/>
              </a:buClr>
              <a:buFont typeface="Arial"/>
              <a:buNone/>
              <a:defRPr/>
            </a:pPr>
            <a:endParaRPr kern="0">
              <a:latin typeface="Merriweather"/>
              <a:ea typeface="Merriweather"/>
              <a:cs typeface="Merriweather"/>
              <a:sym typeface="Merriweather"/>
            </a:endParaRPr>
          </a:p>
        </p:txBody>
      </p:sp>
      <p:grpSp>
        <p:nvGrpSpPr>
          <p:cNvPr id="6" name="Shape 183"/>
          <p:cNvGrpSpPr>
            <a:grpSpLocks/>
          </p:cNvGrpSpPr>
          <p:nvPr/>
        </p:nvGrpSpPr>
        <p:grpSpPr bwMode="auto">
          <a:xfrm>
            <a:off x="-28575" y="-15875"/>
            <a:ext cx="9197975" cy="1085850"/>
            <a:chOff x="-29322" y="-1971"/>
            <a:chExt cx="9198254" cy="1086266"/>
          </a:xfrm>
        </p:grpSpPr>
        <p:sp>
          <p:nvSpPr>
            <p:cNvPr id="7" name="Shape 184"/>
            <p:cNvSpPr>
              <a:spLocks/>
            </p:cNvSpPr>
            <p:nvPr/>
          </p:nvSpPr>
          <p:spPr bwMode="auto">
            <a:xfrm rot="-164307">
              <a:off x="-19044" y="216549"/>
              <a:ext cx="9163050" cy="649224"/>
            </a:xfrm>
            <a:custGeom>
              <a:avLst/>
              <a:gdLst>
                <a:gd name="T0" fmla="*/ 0 w 5772"/>
                <a:gd name="T1" fmla="*/ 0 h 1055"/>
                <a:gd name="T2" fmla="*/ 5772 w 5772"/>
                <a:gd name="T3" fmla="*/ 1055 h 1055"/>
              </a:gdLst>
              <a:ahLst/>
              <a:cxnLst>
                <a:cxn ang="0">
                  <a:pos x="0" y="966"/>
                </a:cxn>
                <a:cxn ang="0">
                  <a:pos x="1608" y="282"/>
                </a:cxn>
                <a:cxn ang="0">
                  <a:pos x="4110" y="1008"/>
                </a:cxn>
                <a:cxn ang="0">
                  <a:pos x="5772" y="0"/>
                </a:cxn>
              </a:cxnLst>
              <a:rect l="T0" t="T1" r="T2" b="T3"/>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a:solidFill>
                <a:srgbClr val="33B7BF"/>
              </a:solidFill>
              <a:prstDash val="solid"/>
              <a:round/>
              <a:headEnd type="none" w="med" len="med"/>
              <a:tailEnd type="none" w="med" len="med"/>
            </a:ln>
          </p:spPr>
          <p:txBody>
            <a:bodyPr lIns="91425" tIns="45700" rIns="91425" bIns="45700"/>
            <a:lstStyle/>
            <a:p>
              <a:endParaRPr lang="en-US"/>
            </a:p>
          </p:txBody>
        </p:sp>
        <p:sp>
          <p:nvSpPr>
            <p:cNvPr id="8" name="Shape 185"/>
            <p:cNvSpPr/>
            <p:nvPr/>
          </p:nvSpPr>
          <p:spPr>
            <a:xfrm rot="-164308">
              <a:off x="-15035" y="290241"/>
              <a:ext cx="9176029" cy="530428"/>
            </a:xfrm>
            <a:custGeom>
              <a:avLst/>
              <a:gdLst/>
              <a:ahLst/>
              <a:cxnLst/>
              <a:rect l="0" t="0" r="0" b="0"/>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a:solidFill>
                <a:schemeClr val="accent4"/>
              </a:solidFill>
              <a:prstDash val="solid"/>
              <a:round/>
              <a:headEnd type="none" w="med" len="med"/>
              <a:tailEnd type="none" w="med" len="med"/>
            </a:ln>
          </p:spPr>
          <p:txBody>
            <a:bodyPr lIns="91425" tIns="45700" rIns="91425" bIns="45700"/>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199" name="Shape 199"/>
          <p:cNvSpPr txBox="1">
            <a:spLocks noGrp="1"/>
          </p:cNvSpPr>
          <p:nvPr>
            <p:ph type="title"/>
          </p:nvPr>
        </p:nvSpPr>
        <p:spPr>
          <a:xfrm>
            <a:off x="530352" y="1316736"/>
            <a:ext cx="7772400" cy="1362455"/>
          </a:xfrm>
          <a:prstGeom prst="rect">
            <a:avLst/>
          </a:prstGeom>
          <a:noFill/>
          <a:ln>
            <a:noFill/>
          </a:ln>
        </p:spPr>
        <p:txBody>
          <a:bodyPr/>
          <a:lstStyle>
            <a:lvl1pPr algn="l" rtl="0">
              <a:spcBef>
                <a:spcPts val="0"/>
              </a:spcBef>
              <a:buClr>
                <a:srgbClr val="54EEC5"/>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0" name="Shape 200"/>
          <p:cNvSpPr txBox="1">
            <a:spLocks noGrp="1"/>
          </p:cNvSpPr>
          <p:nvPr>
            <p:ph type="body" idx="1"/>
          </p:nvPr>
        </p:nvSpPr>
        <p:spPr>
          <a:xfrm>
            <a:off x="530352" y="2704664"/>
            <a:ext cx="7772400" cy="1509711"/>
          </a:xfrm>
          <a:prstGeom prst="rect">
            <a:avLst/>
          </a:prstGeom>
          <a:noFill/>
          <a:ln>
            <a:noFill/>
          </a:ln>
        </p:spPr>
        <p:txBody>
          <a:bodyPr/>
          <a:lstStyle>
            <a:lvl1pPr marL="0" indent="0" rtl="0">
              <a:spcBef>
                <a:spcPts val="0"/>
              </a:spcBef>
              <a:buClr>
                <a:schemeClr val="lt1"/>
              </a:buClr>
              <a:buFont typeface="Merriweather"/>
              <a:buNone/>
              <a:defRPr/>
            </a:lvl1pPr>
            <a:lvl2pPr rtl="0">
              <a:spcBef>
                <a:spcPts val="0"/>
              </a:spcBef>
              <a:buClr>
                <a:schemeClr val="lt1"/>
              </a:buClr>
              <a:buFont typeface="Merriweather"/>
              <a:buNone/>
              <a:defRPr/>
            </a:lvl2pPr>
            <a:lvl3pPr rtl="0">
              <a:spcBef>
                <a:spcPts val="0"/>
              </a:spcBef>
              <a:buClr>
                <a:schemeClr val="lt1"/>
              </a:buClr>
              <a:buFont typeface="Merriweather"/>
              <a:buNone/>
              <a:defRPr/>
            </a:lvl3pPr>
            <a:lvl4pPr rtl="0">
              <a:spcBef>
                <a:spcPts val="0"/>
              </a:spcBef>
              <a:buClr>
                <a:schemeClr val="lt1"/>
              </a:buClr>
              <a:buFont typeface="Merriweather"/>
              <a:buNone/>
              <a:defRPr/>
            </a:lvl4pPr>
            <a:lvl5pPr rtl="0">
              <a:spcBef>
                <a:spcPts val="0"/>
              </a:spcBef>
              <a:buClr>
                <a:schemeClr val="lt1"/>
              </a:buClr>
              <a:buFont typeface="Merriweather"/>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 name="Shape 201"/>
          <p:cNvSpPr txBox="1">
            <a:spLocks noGrp="1"/>
          </p:cNvSpPr>
          <p:nvPr>
            <p:ph type="dt" idx="10"/>
          </p:nvPr>
        </p:nvSpPr>
        <p:spPr bwMode="auto">
          <a:xfrm>
            <a:off x="457200" y="6356350"/>
            <a:ext cx="2133600" cy="365125"/>
          </a:xfrm>
          <a:prstGeom prst="rect">
            <a:avLst/>
          </a:prstGeom>
          <a:noFill/>
          <a:ln>
            <a:miter lim="800000"/>
            <a:headEnd/>
            <a:tailEnd/>
          </a:ln>
        </p:spPr>
        <p:txBody>
          <a:bodyPr vert="horz" wrap="square" lIns="91425" tIns="91425" rIns="91425" bIns="91425" numCol="1" anchor="b" anchorCtr="0" compatLnSpc="1">
            <a:prstTxWarp prst="textNoShape">
              <a:avLst/>
            </a:prstTxWarp>
          </a:bodyPr>
          <a:lstStyle>
            <a:lvl1pPr>
              <a:defRPr/>
            </a:lvl1pPr>
          </a:lstStyle>
          <a:p>
            <a:endParaRPr lang="en-US"/>
          </a:p>
        </p:txBody>
      </p:sp>
      <p:sp>
        <p:nvSpPr>
          <p:cNvPr id="10" name="Shape 202"/>
          <p:cNvSpPr txBox="1">
            <a:spLocks noGrp="1"/>
          </p:cNvSpPr>
          <p:nvPr>
            <p:ph type="ftr" idx="11"/>
          </p:nvPr>
        </p:nvSpPr>
        <p:spPr bwMode="auto">
          <a:xfrm>
            <a:off x="2667000" y="6356350"/>
            <a:ext cx="3352800" cy="365125"/>
          </a:xfrm>
          <a:prstGeom prst="rect">
            <a:avLst/>
          </a:prstGeom>
          <a:noFill/>
          <a:ln>
            <a:miter lim="800000"/>
            <a:headEnd/>
            <a:tailEnd/>
          </a:ln>
        </p:spPr>
        <p:txBody>
          <a:bodyPr vert="horz" wrap="square" lIns="91425" tIns="91425" rIns="91425" bIns="91425" numCol="1" anchor="b" anchorCtr="0" compatLnSpc="1">
            <a:prstTxWarp prst="textNoShape">
              <a:avLst/>
            </a:prstTxWarp>
          </a:bodyPr>
          <a:lstStyle>
            <a:lvl1pPr>
              <a:defRPr/>
            </a:lvl1pPr>
          </a:lstStyle>
          <a:p>
            <a:endParaRPr lang="en-US"/>
          </a:p>
        </p:txBody>
      </p:sp>
      <p:sp>
        <p:nvSpPr>
          <p:cNvPr id="11" name="Shape 203"/>
          <p:cNvSpPr txBox="1">
            <a:spLocks noGrp="1"/>
          </p:cNvSpPr>
          <p:nvPr>
            <p:ph type="sldNum" idx="12"/>
          </p:nvPr>
        </p:nvSpPr>
        <p:spPr bwMode="auto">
          <a:xfrm>
            <a:off x="7924800" y="6356350"/>
            <a:ext cx="762000" cy="365125"/>
          </a:xfrm>
          <a:prstGeom prst="rect">
            <a:avLst/>
          </a:prstGeom>
          <a:noFill/>
          <a:ln>
            <a:miter lim="800000"/>
            <a:headEnd/>
            <a:tailEnd/>
          </a:ln>
        </p:spPr>
        <p:txBody>
          <a:bodyPr vert="horz" wrap="square" lIns="91425" tIns="91425" rIns="91425" bIns="91425" numCol="1" anchor="b" anchorCtr="0" compatLnSpc="1">
            <a:prstTxWarp prst="textNoShape">
              <a:avLst/>
            </a:prstTxWarp>
          </a:bodyPr>
          <a:lstStyle>
            <a:lvl1pPr algn="r">
              <a:defRPr/>
            </a:lvl1pPr>
          </a:lstStyle>
          <a:p>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57200" y="704087"/>
            <a:ext cx="8229600" cy="1143000"/>
          </a:xfrm>
          <a:prstGeom prst="rect">
            <a:avLst/>
          </a:prstGeom>
          <a:noFill/>
          <a:ln>
            <a:noFill/>
          </a:ln>
        </p:spPr>
        <p:txBody>
          <a:bodyPr/>
          <a:lstStyle>
            <a:lvl1pPr algn="l" rtl="0">
              <a:spcBef>
                <a:spcPts val="0"/>
              </a:spcBef>
              <a:buClr>
                <a:schemeClr val="dk2"/>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6" name="Shape 206"/>
          <p:cNvSpPr txBox="1">
            <a:spLocks noGrp="1"/>
          </p:cNvSpPr>
          <p:nvPr>
            <p:ph type="body" idx="1"/>
          </p:nvPr>
        </p:nvSpPr>
        <p:spPr>
          <a:xfrm>
            <a:off x="457200" y="1920084"/>
            <a:ext cx="4038599" cy="4434839"/>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7" name="Shape 207"/>
          <p:cNvSpPr txBox="1">
            <a:spLocks noGrp="1"/>
          </p:cNvSpPr>
          <p:nvPr>
            <p:ph type="body" idx="2"/>
          </p:nvPr>
        </p:nvSpPr>
        <p:spPr>
          <a:xfrm>
            <a:off x="4648200" y="1920084"/>
            <a:ext cx="4038599" cy="4434839"/>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457200" y="704087"/>
            <a:ext cx="8229600" cy="11430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3" name="Shape 213"/>
          <p:cNvSpPr txBox="1">
            <a:spLocks noGrp="1"/>
          </p:cNvSpPr>
          <p:nvPr>
            <p:ph type="body" idx="1"/>
          </p:nvPr>
        </p:nvSpPr>
        <p:spPr>
          <a:xfrm>
            <a:off x="457200" y="1855248"/>
            <a:ext cx="4040187" cy="659352"/>
          </a:xfrm>
          <a:prstGeom prst="rect">
            <a:avLst/>
          </a:prstGeom>
          <a:noFill/>
          <a:ln>
            <a:noFill/>
          </a:ln>
        </p:spPr>
        <p:txBody>
          <a:bodyPr anchor="ctr"/>
          <a:lstStyle>
            <a:lvl1pPr marL="0" indent="0" rtl="0">
              <a:spcBef>
                <a:spcPts val="0"/>
              </a:spcBef>
              <a:buClr>
                <a:schemeClr val="dk2"/>
              </a:buClr>
              <a:buFont typeface="Merriweather"/>
              <a:buNone/>
              <a:defRPr/>
            </a:lvl1pPr>
            <a:lvl2pPr rtl="0">
              <a:spcBef>
                <a:spcPts val="0"/>
              </a:spcBef>
              <a:buFont typeface="Merriweather"/>
              <a:buNone/>
              <a:defRPr/>
            </a:lvl2pPr>
            <a:lvl3pPr rtl="0">
              <a:spcBef>
                <a:spcPts val="0"/>
              </a:spcBef>
              <a:buFont typeface="Merriweather"/>
              <a:buNone/>
              <a:defRPr/>
            </a:lvl3pPr>
            <a:lvl4pPr rtl="0">
              <a:spcBef>
                <a:spcPts val="0"/>
              </a:spcBef>
              <a:buFont typeface="Merriweather"/>
              <a:buNone/>
              <a:defRPr/>
            </a:lvl4pPr>
            <a:lvl5pPr rtl="0">
              <a:spcBef>
                <a:spcPts val="0"/>
              </a:spcBef>
              <a:buFont typeface="Merriweather"/>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4" name="Shape 214"/>
          <p:cNvSpPr txBox="1">
            <a:spLocks noGrp="1"/>
          </p:cNvSpPr>
          <p:nvPr>
            <p:ph type="body" idx="2"/>
          </p:nvPr>
        </p:nvSpPr>
        <p:spPr>
          <a:xfrm>
            <a:off x="4645025" y="1859757"/>
            <a:ext cx="4041774" cy="654843"/>
          </a:xfrm>
          <a:prstGeom prst="rect">
            <a:avLst/>
          </a:prstGeom>
          <a:noFill/>
          <a:ln>
            <a:noFill/>
          </a:ln>
        </p:spPr>
        <p:txBody>
          <a:bodyPr anchor="ctr"/>
          <a:lstStyle>
            <a:lvl1pPr marL="0" indent="0" rtl="0">
              <a:spcBef>
                <a:spcPts val="0"/>
              </a:spcBef>
              <a:buClr>
                <a:schemeClr val="dk2"/>
              </a:buClr>
              <a:buFont typeface="Merriweather"/>
              <a:buNone/>
              <a:defRPr/>
            </a:lvl1pPr>
            <a:lvl2pPr rtl="0">
              <a:spcBef>
                <a:spcPts val="0"/>
              </a:spcBef>
              <a:buFont typeface="Merriweather"/>
              <a:buNone/>
              <a:defRPr/>
            </a:lvl2pPr>
            <a:lvl3pPr rtl="0">
              <a:spcBef>
                <a:spcPts val="0"/>
              </a:spcBef>
              <a:buFont typeface="Merriweather"/>
              <a:buNone/>
              <a:defRPr/>
            </a:lvl3pPr>
            <a:lvl4pPr rtl="0">
              <a:spcBef>
                <a:spcPts val="0"/>
              </a:spcBef>
              <a:buFont typeface="Merriweather"/>
              <a:buNone/>
              <a:defRPr/>
            </a:lvl4pPr>
            <a:lvl5pPr rtl="0">
              <a:spcBef>
                <a:spcPts val="0"/>
              </a:spcBef>
              <a:buFont typeface="Merriweather"/>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5" name="Shape 215"/>
          <p:cNvSpPr txBox="1">
            <a:spLocks noGrp="1"/>
          </p:cNvSpPr>
          <p:nvPr>
            <p:ph type="body" idx="3"/>
          </p:nvPr>
        </p:nvSpPr>
        <p:spPr>
          <a:xfrm>
            <a:off x="457200" y="2514600"/>
            <a:ext cx="4040187" cy="384572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6" name="Shape 216"/>
          <p:cNvSpPr txBox="1">
            <a:spLocks noGrp="1"/>
          </p:cNvSpPr>
          <p:nvPr>
            <p:ph type="body" idx="4"/>
          </p:nvPr>
        </p:nvSpPr>
        <p:spPr>
          <a:xfrm>
            <a:off x="4645025" y="2514600"/>
            <a:ext cx="4041774" cy="384572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457200" y="704087"/>
            <a:ext cx="8305799" cy="1143000"/>
          </a:xfrm>
          <a:prstGeom prst="rect">
            <a:avLst/>
          </a:prstGeom>
          <a:noFill/>
          <a:ln>
            <a:noFill/>
          </a:ln>
        </p:spPr>
        <p:txBody>
          <a:bodyPr/>
          <a:lstStyle>
            <a:lvl1pPr algn="l" rtl="0">
              <a:spcBef>
                <a:spcPts val="0"/>
              </a:spcBef>
              <a:buClr>
                <a:schemeClr val="dk2"/>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cSld name="Section Header">
    <p:bg>
      <p:bgPr>
        <a:gradFill>
          <a:gsLst>
            <a:gs pos="0">
              <a:srgbClr val="37D4FF"/>
            </a:gs>
            <a:gs pos="25000">
              <a:srgbClr val="2BCEFE"/>
            </a:gs>
            <a:gs pos="100000">
              <a:srgbClr val="002E3F"/>
            </a:gs>
          </a:gsLst>
          <a:path path="circle">
            <a:fillToRect l="50000" t="50000" r="50000" b="50000"/>
          </a:path>
          <a:tileRect/>
        </a:gradFill>
        <a:effectLst/>
      </p:bgPr>
    </p:bg>
    <p:spTree>
      <p:nvGrpSpPr>
        <p:cNvPr id="1" name="Shape 27"/>
        <p:cNvGrpSpPr/>
        <p:nvPr/>
      </p:nvGrpSpPr>
      <p:grpSpPr>
        <a:xfrm>
          <a:off x="0" y="0"/>
          <a:ext cx="0" cy="0"/>
          <a:chOff x="0" y="0"/>
          <a:chExt cx="0" cy="0"/>
        </a:xfrm>
      </p:grpSpPr>
      <p:sp>
        <p:nvSpPr>
          <p:cNvPr id="4" name="Shape 5"/>
          <p:cNvSpPr>
            <a:spLocks/>
          </p:cNvSpPr>
          <p:nvPr/>
        </p:nvSpPr>
        <p:spPr bwMode="auto">
          <a:xfrm>
            <a:off x="-9525" y="-7938"/>
            <a:ext cx="9163050" cy="1041401"/>
          </a:xfrm>
          <a:custGeom>
            <a:avLst/>
            <a:gdLst>
              <a:gd name="T0" fmla="*/ 0 w 5772"/>
              <a:gd name="T1" fmla="*/ 0 h 656"/>
              <a:gd name="T2" fmla="*/ 5772 w 5772"/>
              <a:gd name="T3" fmla="*/ 656 h 656"/>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T0" t="T1" r="T2" b="T3"/>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1476AB">
                  <a:alpha val="44312"/>
                </a:srgbClr>
              </a:gs>
              <a:gs pos="100000">
                <a:srgbClr val="0CE0EC">
                  <a:alpha val="54509"/>
                </a:srgbClr>
              </a:gs>
            </a:gsLst>
            <a:lin ang="5400000"/>
          </a:gradFill>
          <a:ln w="9525">
            <a:noFill/>
            <a:round/>
            <a:headEnd/>
            <a:tailEnd/>
          </a:ln>
        </p:spPr>
        <p:txBody>
          <a:bodyPr lIns="91425" tIns="45700" rIns="91425" bIns="45700"/>
          <a:lstStyle/>
          <a:p>
            <a:endParaRPr lang="en-US"/>
          </a:p>
        </p:txBody>
      </p:sp>
      <p:sp>
        <p:nvSpPr>
          <p:cNvPr id="5" name="Shape 6"/>
          <p:cNvSpPr/>
          <p:nvPr/>
        </p:nvSpPr>
        <p:spPr>
          <a:xfrm>
            <a:off x="4381500" y="-7144"/>
            <a:ext cx="4762500" cy="638174"/>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18A7B0">
                  <a:alpha val="29411"/>
                </a:srgbClr>
              </a:gs>
              <a:gs pos="80000">
                <a:srgbClr val="0993DD">
                  <a:alpha val="44313"/>
                </a:srgbClr>
              </a:gs>
              <a:gs pos="100000">
                <a:srgbClr val="0993DD">
                  <a:alpha val="44313"/>
                </a:srgbClr>
              </a:gs>
            </a:gsLst>
            <a:lin ang="5400000" scaled="0"/>
          </a:gradFill>
          <a:ln>
            <a:noFill/>
          </a:ln>
        </p:spPr>
        <p:txBody>
          <a:bodyPr lIns="91425" tIns="45700" rIns="91425" bIns="45700"/>
          <a:lstStyle/>
          <a:p>
            <a:pPr fontAlgn="auto">
              <a:spcBef>
                <a:spcPts val="0"/>
              </a:spcBef>
              <a:spcAft>
                <a:spcPts val="0"/>
              </a:spcAft>
              <a:buClr>
                <a:srgbClr val="000000"/>
              </a:buClr>
              <a:buFont typeface="Arial"/>
              <a:buNone/>
              <a:defRPr/>
            </a:pPr>
            <a:endParaRPr sz="1800" kern="0">
              <a:solidFill>
                <a:schemeClr val="dk1"/>
              </a:solidFill>
              <a:latin typeface="Merriweather"/>
              <a:ea typeface="Merriweather"/>
              <a:cs typeface="Merriweather"/>
              <a:sym typeface="Merriweather"/>
            </a:endParaRPr>
          </a:p>
        </p:txBody>
      </p:sp>
      <p:grpSp>
        <p:nvGrpSpPr>
          <p:cNvPr id="6" name="Shape 12"/>
          <p:cNvGrpSpPr>
            <a:grpSpLocks/>
          </p:cNvGrpSpPr>
          <p:nvPr/>
        </p:nvGrpSpPr>
        <p:grpSpPr bwMode="auto">
          <a:xfrm>
            <a:off x="-28575" y="-15875"/>
            <a:ext cx="9197975" cy="1085850"/>
            <a:chOff x="-29320" y="-1970"/>
            <a:chExt cx="9198252" cy="1086263"/>
          </a:xfrm>
        </p:grpSpPr>
        <p:sp>
          <p:nvSpPr>
            <p:cNvPr id="7" name="Shape 13"/>
            <p:cNvSpPr>
              <a:spLocks/>
            </p:cNvSpPr>
            <p:nvPr/>
          </p:nvSpPr>
          <p:spPr bwMode="auto">
            <a:xfrm rot="-164306">
              <a:off x="-19044" y="216548"/>
              <a:ext cx="9163050" cy="649224"/>
            </a:xfrm>
            <a:custGeom>
              <a:avLst/>
              <a:gdLst>
                <a:gd name="T0" fmla="*/ 0 w 5772"/>
                <a:gd name="T1" fmla="*/ 0 h 1055"/>
                <a:gd name="T2" fmla="*/ 5772 w 5772"/>
                <a:gd name="T3" fmla="*/ 1055 h 1055"/>
              </a:gdLst>
              <a:ahLst/>
              <a:cxnLst>
                <a:cxn ang="0">
                  <a:pos x="0" y="966"/>
                </a:cxn>
                <a:cxn ang="0">
                  <a:pos x="1608" y="282"/>
                </a:cxn>
                <a:cxn ang="0">
                  <a:pos x="4110" y="1008"/>
                </a:cxn>
                <a:cxn ang="0">
                  <a:pos x="5772" y="0"/>
                </a:cxn>
              </a:cxnLst>
              <a:rect l="T0" t="T1" r="T2" b="T3"/>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a:solidFill>
                <a:srgbClr val="33B7BF"/>
              </a:solidFill>
              <a:prstDash val="solid"/>
              <a:round/>
              <a:headEnd type="none" w="med" len="med"/>
              <a:tailEnd type="none" w="med" len="med"/>
            </a:ln>
          </p:spPr>
          <p:txBody>
            <a:bodyPr lIns="91425" tIns="45700" rIns="91425" bIns="45700"/>
            <a:lstStyle/>
            <a:p>
              <a:endParaRPr lang="en-US"/>
            </a:p>
          </p:txBody>
        </p:sp>
        <p:sp>
          <p:nvSpPr>
            <p:cNvPr id="8" name="Shape 14"/>
            <p:cNvSpPr/>
            <p:nvPr/>
          </p:nvSpPr>
          <p:spPr>
            <a:xfrm rot="-164307">
              <a:off x="-15033" y="290241"/>
              <a:ext cx="9176027" cy="530427"/>
            </a:xfrm>
            <a:custGeom>
              <a:avLst/>
              <a:gdLst/>
              <a:ahLst/>
              <a:cxnLst/>
              <a:rect l="0" t="0" r="0" b="0"/>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a:solidFill>
                <a:schemeClr val="accent4"/>
              </a:solidFill>
              <a:prstDash val="solid"/>
              <a:round/>
              <a:headEnd type="none" w="med" len="med"/>
              <a:tailEnd type="none" w="med" len="med"/>
            </a:ln>
          </p:spPr>
          <p:txBody>
            <a:bodyPr lIns="91425" tIns="45700" rIns="91425" bIns="45700"/>
            <a:lstStyle/>
            <a:p>
              <a:pPr fontAlgn="auto">
                <a:spcBef>
                  <a:spcPts val="0"/>
                </a:spcBef>
                <a:spcAft>
                  <a:spcPts val="0"/>
                </a:spcAft>
                <a:buClr>
                  <a:srgbClr val="000000"/>
                </a:buClr>
                <a:buFont typeface="Arial"/>
                <a:buNone/>
                <a:defRPr/>
              </a:pPr>
              <a:endParaRPr sz="1800" kern="0">
                <a:solidFill>
                  <a:schemeClr val="dk1"/>
                </a:solidFill>
                <a:latin typeface="Merriweather"/>
                <a:ea typeface="Merriweather"/>
                <a:cs typeface="Merriweather"/>
                <a:sym typeface="Merriweather"/>
              </a:endParaRPr>
            </a:p>
          </p:txBody>
        </p:sp>
      </p:grpSp>
      <p:sp>
        <p:nvSpPr>
          <p:cNvPr id="28" name="Shape 28"/>
          <p:cNvSpPr txBox="1">
            <a:spLocks noGrp="1"/>
          </p:cNvSpPr>
          <p:nvPr>
            <p:ph type="title"/>
          </p:nvPr>
        </p:nvSpPr>
        <p:spPr>
          <a:xfrm>
            <a:off x="530352" y="1316736"/>
            <a:ext cx="7772400" cy="1362454"/>
          </a:xfrm>
          <a:prstGeom prst="rect">
            <a:avLst/>
          </a:prstGeom>
          <a:noFill/>
          <a:ln>
            <a:noFill/>
          </a:ln>
        </p:spPr>
        <p:txBody>
          <a:bodyPr/>
          <a:lstStyle>
            <a:lvl1pPr algn="l" rtl="0">
              <a:spcBef>
                <a:spcPts val="0"/>
              </a:spcBef>
              <a:buClr>
                <a:srgbClr val="54EEC5"/>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 name="Shape 29"/>
          <p:cNvSpPr txBox="1">
            <a:spLocks noGrp="1"/>
          </p:cNvSpPr>
          <p:nvPr>
            <p:ph type="body" idx="1"/>
          </p:nvPr>
        </p:nvSpPr>
        <p:spPr>
          <a:xfrm>
            <a:off x="530352" y="2704664"/>
            <a:ext cx="7772400" cy="1509711"/>
          </a:xfrm>
          <a:prstGeom prst="rect">
            <a:avLst/>
          </a:prstGeom>
          <a:noFill/>
          <a:ln>
            <a:noFill/>
          </a:ln>
        </p:spPr>
        <p:txBody>
          <a:bodyPr/>
          <a:lstStyle>
            <a:lvl1pPr marL="0" indent="0" rtl="0">
              <a:spcBef>
                <a:spcPts val="0"/>
              </a:spcBef>
              <a:buClr>
                <a:schemeClr val="lt1"/>
              </a:buClr>
              <a:buFont typeface="Arial"/>
              <a:buNone/>
              <a:defRPr/>
            </a:lvl1pPr>
            <a:lvl2pPr rtl="0">
              <a:spcBef>
                <a:spcPts val="0"/>
              </a:spcBef>
              <a:buClr>
                <a:schemeClr val="lt1"/>
              </a:buClr>
              <a:buFont typeface="Arial"/>
              <a:buNone/>
              <a:defRPr/>
            </a:lvl2pPr>
            <a:lvl3pPr rtl="0">
              <a:spcBef>
                <a:spcPts val="0"/>
              </a:spcBef>
              <a:buClr>
                <a:schemeClr val="lt1"/>
              </a:buClr>
              <a:buFont typeface="Arial"/>
              <a:buNone/>
              <a:defRPr/>
            </a:lvl3pPr>
            <a:lvl4pPr rtl="0">
              <a:spcBef>
                <a:spcPts val="0"/>
              </a:spcBef>
              <a:buClr>
                <a:schemeClr val="lt1"/>
              </a:buClr>
              <a:buFont typeface="Arial"/>
              <a:buNone/>
              <a:defRPr/>
            </a:lvl4pPr>
            <a:lvl5pPr rtl="0">
              <a:spcBef>
                <a:spcPts val="0"/>
              </a:spcBef>
              <a:buClr>
                <a:schemeClr val="lt1"/>
              </a:buClr>
              <a:buFont typeface="A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 name="Shape 30"/>
          <p:cNvSpPr txBox="1">
            <a:spLocks noGrp="1"/>
          </p:cNvSpPr>
          <p:nvPr>
            <p:ph type="dt" idx="10"/>
          </p:nvPr>
        </p:nvSpPr>
        <p:spPr bwMode="auto">
          <a:xfrm>
            <a:off x="457200" y="6356350"/>
            <a:ext cx="2133600" cy="365125"/>
          </a:xfrm>
          <a:prstGeom prst="rect">
            <a:avLst/>
          </a:prstGeom>
          <a:noFill/>
          <a:ln>
            <a:miter lim="800000"/>
            <a:headEnd/>
            <a:tailEnd/>
          </a:ln>
        </p:spPr>
        <p:txBody>
          <a:bodyPr vert="horz" wrap="square" lIns="91425" tIns="91425" rIns="91425" bIns="91425" numCol="1" anchor="b" anchorCtr="0" compatLnSpc="1">
            <a:prstTxWarp prst="textNoShape">
              <a:avLst/>
            </a:prstTxWarp>
          </a:bodyPr>
          <a:lstStyle>
            <a:lvl1pPr>
              <a:buClr>
                <a:srgbClr val="000000"/>
              </a:buClr>
              <a:buFont typeface="Arial" charset="0"/>
              <a:buNone/>
              <a:defRPr/>
            </a:lvl1pPr>
          </a:lstStyle>
          <a:p>
            <a:endParaRPr lang="en-US"/>
          </a:p>
        </p:txBody>
      </p:sp>
      <p:sp>
        <p:nvSpPr>
          <p:cNvPr id="10" name="Shape 31"/>
          <p:cNvSpPr txBox="1">
            <a:spLocks noGrp="1"/>
          </p:cNvSpPr>
          <p:nvPr>
            <p:ph type="ftr" idx="11"/>
          </p:nvPr>
        </p:nvSpPr>
        <p:spPr bwMode="auto">
          <a:xfrm>
            <a:off x="2667000" y="6356350"/>
            <a:ext cx="3352800" cy="365125"/>
          </a:xfrm>
          <a:prstGeom prst="rect">
            <a:avLst/>
          </a:prstGeom>
          <a:noFill/>
          <a:ln>
            <a:miter lim="800000"/>
            <a:headEnd/>
            <a:tailEnd/>
          </a:ln>
        </p:spPr>
        <p:txBody>
          <a:bodyPr vert="horz" wrap="square" lIns="91425" tIns="91425" rIns="91425" bIns="91425" numCol="1" anchor="b" anchorCtr="0" compatLnSpc="1">
            <a:prstTxWarp prst="textNoShape">
              <a:avLst/>
            </a:prstTxWarp>
          </a:bodyPr>
          <a:lstStyle>
            <a:lvl1pPr>
              <a:buClr>
                <a:srgbClr val="000000"/>
              </a:buClr>
              <a:buFont typeface="Arial" charset="0"/>
              <a:buNone/>
              <a:defRPr/>
            </a:lvl1pPr>
          </a:lstStyle>
          <a:p>
            <a:endParaRPr lang="en-US"/>
          </a:p>
        </p:txBody>
      </p:sp>
      <p:sp>
        <p:nvSpPr>
          <p:cNvPr id="11" name="Shape 32"/>
          <p:cNvSpPr txBox="1">
            <a:spLocks noGrp="1"/>
          </p:cNvSpPr>
          <p:nvPr>
            <p:ph type="sldNum" idx="12"/>
          </p:nvPr>
        </p:nvSpPr>
        <p:spPr bwMode="auto">
          <a:xfrm>
            <a:off x="7924800" y="6356350"/>
            <a:ext cx="762000" cy="365125"/>
          </a:xfrm>
          <a:prstGeom prst="rect">
            <a:avLst/>
          </a:prstGeom>
          <a:noFill/>
          <a:ln>
            <a:miter lim="800000"/>
            <a:headEnd/>
            <a:tailEnd/>
          </a:ln>
        </p:spPr>
        <p:txBody>
          <a:bodyPr vert="horz" wrap="square" lIns="91425" tIns="91425" rIns="91425" bIns="91425" numCol="1" anchor="b" anchorCtr="0" compatLnSpc="1">
            <a:prstTxWarp prst="textNoShape">
              <a:avLst/>
            </a:prstTxWarp>
          </a:bodyPr>
          <a:lstStyle>
            <a:lvl1pPr algn="r">
              <a:buClr>
                <a:srgbClr val="000000"/>
              </a:buClr>
              <a:buFont typeface="Arial" charset="0"/>
              <a:buNone/>
              <a:defRPr/>
            </a:lvl1pPr>
          </a:lstStyle>
          <a:p>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25"/>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685800" y="514352"/>
            <a:ext cx="2743199" cy="1162049"/>
          </a:xfrm>
          <a:prstGeom prst="rect">
            <a:avLst/>
          </a:prstGeom>
          <a:noFill/>
          <a:ln>
            <a:noFill/>
          </a:ln>
        </p:spPr>
        <p:txBody>
          <a:bodyPr/>
          <a:lstStyle>
            <a:lvl1pPr algn="l" rtl="0">
              <a:spcBef>
                <a:spcPts val="0"/>
              </a:spcBef>
              <a:buClr>
                <a:schemeClr val="dk2"/>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1" name="Shape 231"/>
          <p:cNvSpPr txBox="1">
            <a:spLocks noGrp="1"/>
          </p:cNvSpPr>
          <p:nvPr>
            <p:ph type="body" idx="1"/>
          </p:nvPr>
        </p:nvSpPr>
        <p:spPr>
          <a:xfrm>
            <a:off x="685800" y="1676400"/>
            <a:ext cx="2743199" cy="4572000"/>
          </a:xfrm>
          <a:prstGeom prst="rect">
            <a:avLst/>
          </a:prstGeom>
          <a:noFill/>
          <a:ln>
            <a:noFill/>
          </a:ln>
        </p:spPr>
        <p:txBody>
          <a:bodyPr/>
          <a:lstStyle>
            <a:lvl1pPr marL="0" indent="0" algn="l" rtl="0">
              <a:spcBef>
                <a:spcPts val="0"/>
              </a:spcBef>
              <a:buFont typeface="Merriweather"/>
              <a:buNone/>
              <a:defRPr/>
            </a:lvl1pPr>
            <a:lvl2pPr indent="0" algn="l" rtl="0">
              <a:spcBef>
                <a:spcPts val="0"/>
              </a:spcBef>
              <a:buFont typeface="Merriweather"/>
              <a:buNone/>
              <a:defRPr/>
            </a:lvl2pPr>
            <a:lvl3pPr indent="0" algn="l" rtl="0">
              <a:spcBef>
                <a:spcPts val="0"/>
              </a:spcBef>
              <a:buFont typeface="Merriweather"/>
              <a:buNone/>
              <a:defRPr/>
            </a:lvl3pPr>
            <a:lvl4pPr indent="0" algn="l" rtl="0">
              <a:spcBef>
                <a:spcPts val="0"/>
              </a:spcBef>
              <a:buFont typeface="Merriweather"/>
              <a:buNone/>
              <a:defRPr/>
            </a:lvl4pPr>
            <a:lvl5pPr indent="0" algn="l" rtl="0">
              <a:spcBef>
                <a:spcPts val="0"/>
              </a:spcBef>
              <a:buFont typeface="Merriweather"/>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2" name="Shape 232"/>
          <p:cNvSpPr txBox="1">
            <a:spLocks noGrp="1"/>
          </p:cNvSpPr>
          <p:nvPr>
            <p:ph type="body" idx="2"/>
          </p:nvPr>
        </p:nvSpPr>
        <p:spPr>
          <a:xfrm>
            <a:off x="3575050" y="1676400"/>
            <a:ext cx="5111750" cy="45720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Shape 236"/>
        <p:cNvGrpSpPr/>
        <p:nvPr/>
      </p:nvGrpSpPr>
      <p:grpSpPr>
        <a:xfrm>
          <a:off x="0" y="0"/>
          <a:ext cx="0" cy="0"/>
          <a:chOff x="0" y="0"/>
          <a:chExt cx="0" cy="0"/>
        </a:xfrm>
      </p:grpSpPr>
      <p:sp>
        <p:nvSpPr>
          <p:cNvPr id="5" name="Shape 176"/>
          <p:cNvSpPr>
            <a:spLocks/>
          </p:cNvSpPr>
          <p:nvPr/>
        </p:nvSpPr>
        <p:spPr bwMode="auto">
          <a:xfrm>
            <a:off x="-9525" y="-7938"/>
            <a:ext cx="9163050" cy="1041401"/>
          </a:xfrm>
          <a:custGeom>
            <a:avLst/>
            <a:gdLst>
              <a:gd name="T0" fmla="*/ 0 w 5772"/>
              <a:gd name="T1" fmla="*/ 0 h 656"/>
              <a:gd name="T2" fmla="*/ 5772 w 5772"/>
              <a:gd name="T3" fmla="*/ 656 h 656"/>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T0" t="T1" r="T2" b="T3"/>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1476AB">
                  <a:alpha val="44704"/>
                </a:srgbClr>
              </a:gs>
              <a:gs pos="100000">
                <a:srgbClr val="0CE0EC">
                  <a:alpha val="54900"/>
                </a:srgbClr>
              </a:gs>
            </a:gsLst>
            <a:lin ang="5400000"/>
          </a:gradFill>
          <a:ln w="9525">
            <a:noFill/>
            <a:round/>
            <a:headEnd/>
            <a:tailEnd/>
          </a:ln>
        </p:spPr>
        <p:txBody>
          <a:bodyPr lIns="91425" tIns="45700" rIns="91425" bIns="45700"/>
          <a:lstStyle/>
          <a:p>
            <a:endParaRPr lang="en-US"/>
          </a:p>
        </p:txBody>
      </p:sp>
      <p:sp>
        <p:nvSpPr>
          <p:cNvPr id="6" name="Shape 177"/>
          <p:cNvSpPr/>
          <p:nvPr/>
        </p:nvSpPr>
        <p:spPr>
          <a:xfrm>
            <a:off x="4381500" y="-7144"/>
            <a:ext cx="4762500" cy="638174"/>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18A7B0">
                  <a:alpha val="29803"/>
                </a:srgbClr>
              </a:gs>
              <a:gs pos="80000">
                <a:srgbClr val="0993DD">
                  <a:alpha val="44705"/>
                </a:srgbClr>
              </a:gs>
              <a:gs pos="100000">
                <a:srgbClr val="0993DD">
                  <a:alpha val="44705"/>
                </a:srgbClr>
              </a:gs>
            </a:gsLst>
            <a:lin ang="5400000" scaled="0"/>
          </a:gradFill>
          <a:ln>
            <a:noFill/>
          </a:ln>
        </p:spPr>
        <p:txBody>
          <a:bodyPr lIns="91425" tIns="45700" rIns="91425" bIns="45700"/>
          <a:lstStyle/>
          <a:p>
            <a:pPr fontAlgn="auto">
              <a:spcBef>
                <a:spcPts val="0"/>
              </a:spcBef>
              <a:spcAft>
                <a:spcPts val="0"/>
              </a:spcAft>
              <a:buClr>
                <a:srgbClr val="000000"/>
              </a:buClr>
              <a:buFont typeface="Arial"/>
              <a:buNone/>
              <a:defRPr/>
            </a:pPr>
            <a:endParaRPr kern="0">
              <a:latin typeface="Merriweather"/>
              <a:ea typeface="Merriweather"/>
              <a:cs typeface="Merriweather"/>
              <a:sym typeface="Merriweather"/>
            </a:endParaRPr>
          </a:p>
        </p:txBody>
      </p:sp>
      <p:grpSp>
        <p:nvGrpSpPr>
          <p:cNvPr id="7" name="Shape 183"/>
          <p:cNvGrpSpPr>
            <a:grpSpLocks/>
          </p:cNvGrpSpPr>
          <p:nvPr/>
        </p:nvGrpSpPr>
        <p:grpSpPr bwMode="auto">
          <a:xfrm>
            <a:off x="-28575" y="-15875"/>
            <a:ext cx="9197975" cy="1085850"/>
            <a:chOff x="-29322" y="-1971"/>
            <a:chExt cx="9198254" cy="1086266"/>
          </a:xfrm>
        </p:grpSpPr>
        <p:sp>
          <p:nvSpPr>
            <p:cNvPr id="8" name="Shape 184"/>
            <p:cNvSpPr>
              <a:spLocks/>
            </p:cNvSpPr>
            <p:nvPr/>
          </p:nvSpPr>
          <p:spPr bwMode="auto">
            <a:xfrm rot="-164307">
              <a:off x="-19044" y="216549"/>
              <a:ext cx="9163050" cy="649224"/>
            </a:xfrm>
            <a:custGeom>
              <a:avLst/>
              <a:gdLst>
                <a:gd name="T0" fmla="*/ 0 w 5772"/>
                <a:gd name="T1" fmla="*/ 0 h 1055"/>
                <a:gd name="T2" fmla="*/ 5772 w 5772"/>
                <a:gd name="T3" fmla="*/ 1055 h 1055"/>
              </a:gdLst>
              <a:ahLst/>
              <a:cxnLst>
                <a:cxn ang="0">
                  <a:pos x="0" y="966"/>
                </a:cxn>
                <a:cxn ang="0">
                  <a:pos x="1608" y="282"/>
                </a:cxn>
                <a:cxn ang="0">
                  <a:pos x="4110" y="1008"/>
                </a:cxn>
                <a:cxn ang="0">
                  <a:pos x="5772" y="0"/>
                </a:cxn>
              </a:cxnLst>
              <a:rect l="T0" t="T1" r="T2" b="T3"/>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a:solidFill>
                <a:srgbClr val="33B7BF"/>
              </a:solidFill>
              <a:prstDash val="solid"/>
              <a:round/>
              <a:headEnd type="none" w="med" len="med"/>
              <a:tailEnd type="none" w="med" len="med"/>
            </a:ln>
          </p:spPr>
          <p:txBody>
            <a:bodyPr lIns="91425" tIns="45700" rIns="91425" bIns="45700"/>
            <a:lstStyle/>
            <a:p>
              <a:endParaRPr lang="en-US"/>
            </a:p>
          </p:txBody>
        </p:sp>
        <p:sp>
          <p:nvSpPr>
            <p:cNvPr id="9" name="Shape 185"/>
            <p:cNvSpPr/>
            <p:nvPr/>
          </p:nvSpPr>
          <p:spPr>
            <a:xfrm rot="-164308">
              <a:off x="-15035" y="290241"/>
              <a:ext cx="9176029" cy="530428"/>
            </a:xfrm>
            <a:custGeom>
              <a:avLst/>
              <a:gdLst/>
              <a:ahLst/>
              <a:cxnLst/>
              <a:rect l="0" t="0" r="0" b="0"/>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a:solidFill>
                <a:schemeClr val="accent4"/>
              </a:solidFill>
              <a:prstDash val="solid"/>
              <a:round/>
              <a:headEnd type="none" w="med" len="med"/>
              <a:tailEnd type="none" w="med" len="med"/>
            </a:ln>
          </p:spPr>
          <p:txBody>
            <a:bodyPr lIns="91425" tIns="45700" rIns="91425" bIns="45700"/>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10" name="Shape 237"/>
          <p:cNvSpPr/>
          <p:nvPr/>
        </p:nvSpPr>
        <p:spPr>
          <a:xfrm rot="11220000" flipH="1">
            <a:off x="3165475" y="1108075"/>
            <a:ext cx="5257800" cy="4114800"/>
          </a:xfrm>
          <a:prstGeom prst="snipRoundRect">
            <a:avLst>
              <a:gd name="adj1" fmla="val 0"/>
              <a:gd name="adj2" fmla="val 3646"/>
            </a:avLst>
          </a:prstGeom>
          <a:solidFill>
            <a:srgbClr val="FFFFFF"/>
          </a:solidFill>
          <a:ln w="9525" cap="rnd">
            <a:solidFill>
              <a:srgbClr val="C0C0C0"/>
            </a:solidFill>
            <a:prstDash val="solid"/>
            <a:round/>
            <a:headEnd type="none" w="med" len="med"/>
            <a:tailEnd type="none" w="med" len="med"/>
          </a:ln>
        </p:spPr>
        <p:txBody>
          <a:bodyPr lIns="91425" tIns="45700" rIns="91425" bIns="45700" anchor="ctr"/>
          <a:lstStyle/>
          <a:p>
            <a:pPr algn="ctr" fontAlgn="auto">
              <a:spcBef>
                <a:spcPts val="0"/>
              </a:spcBef>
              <a:spcAft>
                <a:spcPts val="0"/>
              </a:spcAft>
              <a:buClr>
                <a:srgbClr val="000000"/>
              </a:buClr>
              <a:buFont typeface="Arial"/>
              <a:buNone/>
              <a:defRPr/>
            </a:pPr>
            <a:endParaRPr kern="0">
              <a:solidFill>
                <a:srgbClr val="FFFFFF"/>
              </a:solidFill>
              <a:latin typeface="Arial"/>
              <a:ea typeface="Arial"/>
              <a:cs typeface="Arial"/>
              <a:sym typeface="Arial"/>
            </a:endParaRPr>
          </a:p>
        </p:txBody>
      </p:sp>
      <p:sp>
        <p:nvSpPr>
          <p:cNvPr id="11" name="Shape 238"/>
          <p:cNvSpPr>
            <a:spLocks noChangeArrowheads="1"/>
          </p:cNvSpPr>
          <p:nvPr/>
        </p:nvSpPr>
        <p:spPr bwMode="auto">
          <a:xfrm rot="11220001" flipH="1">
            <a:off x="8004175" y="5359400"/>
            <a:ext cx="155575" cy="155575"/>
          </a:xfrm>
          <a:prstGeom prst="rtTriangle">
            <a:avLst/>
          </a:prstGeom>
          <a:solidFill>
            <a:srgbClr val="FFFFFF"/>
          </a:solidFill>
          <a:ln w="12700">
            <a:solidFill>
              <a:srgbClr val="FFFFFF"/>
            </a:solidFill>
            <a:bevel/>
            <a:headEnd/>
            <a:tailEnd/>
          </a:ln>
        </p:spPr>
        <p:txBody>
          <a:bodyPr lIns="91425" tIns="45700" rIns="91425" bIns="45700" anchor="ctr"/>
          <a:lstStyle/>
          <a:p>
            <a:pPr algn="ctr">
              <a:buClr>
                <a:srgbClr val="000000"/>
              </a:buClr>
              <a:buFont typeface="Arial" charset="0"/>
              <a:buNone/>
            </a:pPr>
            <a:endParaRPr lang="en-US">
              <a:solidFill>
                <a:srgbClr val="FFFFFF"/>
              </a:solidFill>
            </a:endParaRPr>
          </a:p>
        </p:txBody>
      </p:sp>
      <p:sp>
        <p:nvSpPr>
          <p:cNvPr id="12" name="Shape 245"/>
          <p:cNvSpPr>
            <a:spLocks/>
          </p:cNvSpPr>
          <p:nvPr/>
        </p:nvSpPr>
        <p:spPr bwMode="auto">
          <a:xfrm rot="10800000" flipH="1">
            <a:off x="-9525" y="5816600"/>
            <a:ext cx="9163050" cy="1041400"/>
          </a:xfrm>
          <a:custGeom>
            <a:avLst/>
            <a:gdLst>
              <a:gd name="T0" fmla="*/ 0 w 5772"/>
              <a:gd name="T1" fmla="*/ 0 h 656"/>
              <a:gd name="T2" fmla="*/ 5772 w 5772"/>
              <a:gd name="T3" fmla="*/ 656 h 656"/>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T0" t="T1" r="T2" b="T3"/>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1476AB">
                  <a:alpha val="44704"/>
                </a:srgbClr>
              </a:gs>
              <a:gs pos="100000">
                <a:srgbClr val="0CE0EC">
                  <a:alpha val="54900"/>
                </a:srgbClr>
              </a:gs>
            </a:gsLst>
            <a:lin ang="5400000"/>
          </a:gradFill>
          <a:ln w="9525">
            <a:noFill/>
            <a:round/>
            <a:headEnd/>
            <a:tailEnd/>
          </a:ln>
        </p:spPr>
        <p:txBody>
          <a:bodyPr lIns="91425" tIns="45700" rIns="91425" bIns="45700"/>
          <a:lstStyle/>
          <a:p>
            <a:endParaRPr lang="en-US"/>
          </a:p>
        </p:txBody>
      </p:sp>
      <p:sp>
        <p:nvSpPr>
          <p:cNvPr id="13" name="Shape 246"/>
          <p:cNvSpPr/>
          <p:nvPr/>
        </p:nvSpPr>
        <p:spPr>
          <a:xfrm rot="10800000" flipH="1">
            <a:off x="4381500" y="6219825"/>
            <a:ext cx="4762500" cy="638174"/>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18A7B0">
                  <a:alpha val="29803"/>
                </a:srgbClr>
              </a:gs>
              <a:gs pos="80000">
                <a:srgbClr val="0993DD">
                  <a:alpha val="44705"/>
                </a:srgbClr>
              </a:gs>
              <a:gs pos="100000">
                <a:srgbClr val="0993DD">
                  <a:alpha val="44705"/>
                </a:srgbClr>
              </a:gs>
            </a:gsLst>
            <a:lin ang="5400000" scaled="0"/>
          </a:gradFill>
          <a:ln>
            <a:noFill/>
          </a:ln>
        </p:spPr>
        <p:txBody>
          <a:bodyPr lIns="91425" tIns="45700" rIns="91425" bIns="45700"/>
          <a:lstStyle/>
          <a:p>
            <a:pPr fontAlgn="auto">
              <a:spcBef>
                <a:spcPts val="0"/>
              </a:spcBef>
              <a:spcAft>
                <a:spcPts val="0"/>
              </a:spcAft>
              <a:buClr>
                <a:srgbClr val="000000"/>
              </a:buClr>
              <a:buFont typeface="Arial"/>
              <a:buNone/>
              <a:defRPr/>
            </a:pPr>
            <a:endParaRPr kern="0">
              <a:latin typeface="Merriweather"/>
              <a:ea typeface="Merriweather"/>
              <a:cs typeface="Merriweather"/>
              <a:sym typeface="Merriweather"/>
            </a:endParaRPr>
          </a:p>
        </p:txBody>
      </p:sp>
      <p:sp>
        <p:nvSpPr>
          <p:cNvPr id="239" name="Shape 239"/>
          <p:cNvSpPr txBox="1">
            <a:spLocks noGrp="1"/>
          </p:cNvSpPr>
          <p:nvPr>
            <p:ph type="title"/>
          </p:nvPr>
        </p:nvSpPr>
        <p:spPr>
          <a:xfrm>
            <a:off x="609600" y="1176995"/>
            <a:ext cx="2212848" cy="1582620"/>
          </a:xfrm>
          <a:prstGeom prst="rect">
            <a:avLst/>
          </a:prstGeom>
          <a:noFill/>
          <a:ln>
            <a:noFill/>
          </a:ln>
        </p:spPr>
        <p:txBody>
          <a:bodyPr/>
          <a:lstStyle>
            <a:lvl1pPr algn="l" rtl="0">
              <a:spcBef>
                <a:spcPts val="0"/>
              </a:spcBef>
              <a:buClr>
                <a:schemeClr val="dk2"/>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0" name="Shape 240"/>
          <p:cNvSpPr txBox="1">
            <a:spLocks noGrp="1"/>
          </p:cNvSpPr>
          <p:nvPr>
            <p:ph type="body" idx="1"/>
          </p:nvPr>
        </p:nvSpPr>
        <p:spPr>
          <a:xfrm>
            <a:off x="609600" y="2828784"/>
            <a:ext cx="2209799" cy="2179320"/>
          </a:xfrm>
          <a:prstGeom prst="rect">
            <a:avLst/>
          </a:prstGeom>
          <a:noFill/>
          <a:ln>
            <a:noFill/>
          </a:ln>
        </p:spPr>
        <p:txBody>
          <a:bodyPr/>
          <a:lstStyle>
            <a:lvl1pPr marL="0" indent="0" algn="l" rtl="0">
              <a:spcBef>
                <a:spcPts val="250"/>
              </a:spcBef>
              <a:buFont typeface="Merriweathe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4" name="Shape 244"/>
          <p:cNvSpPr>
            <a:spLocks noGrp="1"/>
          </p:cNvSpPr>
          <p:nvPr>
            <p:ph type="pic" idx="2"/>
          </p:nvPr>
        </p:nvSpPr>
        <p:spPr>
          <a:xfrm rot="420000">
            <a:off x="3485792" y="1199516"/>
            <a:ext cx="4617719" cy="3931919"/>
          </a:xfrm>
          <a:prstGeom prst="rect">
            <a:avLst/>
          </a:prstGeom>
          <a:solidFill>
            <a:schemeClr val="lt2"/>
          </a:solidFill>
          <a:ln w="9525" cap="rnd">
            <a:solidFill>
              <a:srgbClr val="C0C0C0"/>
            </a:solidFill>
            <a:prstDash val="solid"/>
            <a:round/>
            <a:headEnd type="none" w="med" len="med"/>
            <a:tailEnd type="none" w="med" len="med"/>
          </a:ln>
        </p:spPr>
      </p:sp>
      <p:sp>
        <p:nvSpPr>
          <p:cNvPr id="14" name="Shape 241"/>
          <p:cNvSpPr txBox="1">
            <a:spLocks noGrp="1"/>
          </p:cNvSpPr>
          <p:nvPr>
            <p:ph type="dt" idx="10"/>
          </p:nvPr>
        </p:nvSpPr>
        <p:spPr bwMode="auto">
          <a:xfrm>
            <a:off x="457200" y="6356350"/>
            <a:ext cx="2133600" cy="365125"/>
          </a:xfrm>
          <a:prstGeom prst="rect">
            <a:avLst/>
          </a:prstGeom>
          <a:noFill/>
          <a:ln>
            <a:miter lim="800000"/>
            <a:headEnd/>
            <a:tailEnd/>
          </a:ln>
        </p:spPr>
        <p:txBody>
          <a:bodyPr vert="horz" wrap="square" lIns="91425" tIns="91425" rIns="91425" bIns="91425" numCol="1" anchor="b" anchorCtr="0" compatLnSpc="1">
            <a:prstTxWarp prst="textNoShape">
              <a:avLst/>
            </a:prstTxWarp>
          </a:bodyPr>
          <a:lstStyle>
            <a:lvl1pPr>
              <a:defRPr/>
            </a:lvl1pPr>
          </a:lstStyle>
          <a:p>
            <a:endParaRPr lang="en-US"/>
          </a:p>
        </p:txBody>
      </p:sp>
      <p:sp>
        <p:nvSpPr>
          <p:cNvPr id="15" name="Shape 242"/>
          <p:cNvSpPr txBox="1">
            <a:spLocks noGrp="1"/>
          </p:cNvSpPr>
          <p:nvPr>
            <p:ph type="ftr" idx="11"/>
          </p:nvPr>
        </p:nvSpPr>
        <p:spPr bwMode="auto">
          <a:xfrm>
            <a:off x="2667000" y="6356350"/>
            <a:ext cx="3352800" cy="365125"/>
          </a:xfrm>
          <a:prstGeom prst="rect">
            <a:avLst/>
          </a:prstGeom>
          <a:noFill/>
          <a:ln>
            <a:miter lim="800000"/>
            <a:headEnd/>
            <a:tailEnd/>
          </a:ln>
        </p:spPr>
        <p:txBody>
          <a:bodyPr vert="horz" wrap="square" lIns="91425" tIns="91425" rIns="91425" bIns="91425" numCol="1" anchor="b" anchorCtr="0" compatLnSpc="1">
            <a:prstTxWarp prst="textNoShape">
              <a:avLst/>
            </a:prstTxWarp>
          </a:bodyPr>
          <a:lstStyle>
            <a:lvl1pPr>
              <a:defRPr/>
            </a:lvl1pPr>
          </a:lstStyle>
          <a:p>
            <a:endParaRPr lang="en-US"/>
          </a:p>
        </p:txBody>
      </p:sp>
      <p:sp>
        <p:nvSpPr>
          <p:cNvPr id="16" name="Shape 243"/>
          <p:cNvSpPr txBox="1">
            <a:spLocks noGrp="1"/>
          </p:cNvSpPr>
          <p:nvPr>
            <p:ph type="sldNum" idx="12"/>
          </p:nvPr>
        </p:nvSpPr>
        <p:spPr bwMode="auto">
          <a:xfrm>
            <a:off x="8077200" y="6356350"/>
            <a:ext cx="609600" cy="365125"/>
          </a:xfrm>
          <a:prstGeom prst="rect">
            <a:avLst/>
          </a:prstGeom>
          <a:noFill/>
          <a:ln>
            <a:miter lim="800000"/>
            <a:headEnd/>
            <a:tailEnd/>
          </a:ln>
        </p:spPr>
        <p:txBody>
          <a:bodyPr vert="horz" wrap="square" lIns="91425" tIns="91425" rIns="91425" bIns="91425" numCol="1" anchor="b" anchorCtr="0" compatLnSpc="1">
            <a:prstTxWarp prst="textNoShape">
              <a:avLst/>
            </a:prstTxWarp>
          </a:bodyPr>
          <a:lstStyle>
            <a:lvl1pPr algn="r">
              <a:defRPr/>
            </a:lvl1pPr>
          </a:lstStyle>
          <a:p>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457200" y="704087"/>
            <a:ext cx="8229600" cy="1143000"/>
          </a:xfrm>
          <a:prstGeom prst="rect">
            <a:avLst/>
          </a:prstGeom>
          <a:noFill/>
          <a:ln>
            <a:noFill/>
          </a:ln>
        </p:spPr>
        <p:txBody>
          <a:bodyPr/>
          <a:lstStyle>
            <a:lvl1pPr algn="l" rtl="0">
              <a:spcBef>
                <a:spcPts val="0"/>
              </a:spcBef>
              <a:buClr>
                <a:schemeClr val="dk2"/>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9" name="Shape 249"/>
          <p:cNvSpPr txBox="1">
            <a:spLocks noGrp="1"/>
          </p:cNvSpPr>
          <p:nvPr>
            <p:ph type="body" idx="1"/>
          </p:nvPr>
        </p:nvSpPr>
        <p:spPr>
          <a:xfrm rot="5400000">
            <a:off x="2377439" y="15239"/>
            <a:ext cx="4389119" cy="8229600"/>
          </a:xfrm>
          <a:prstGeom prst="rect">
            <a:avLst/>
          </a:prstGeom>
          <a:noFill/>
          <a:ln>
            <a:noFill/>
          </a:ln>
        </p:spPr>
        <p:txBody>
          <a:bodyPr/>
          <a:lstStyle>
            <a:lvl1pPr marL="274320" indent="-117475" algn="l" rtl="0">
              <a:spcBef>
                <a:spcPts val="520"/>
              </a:spcBef>
              <a:buClr>
                <a:schemeClr val="accent3"/>
              </a:buClr>
              <a:buFont typeface="Merriweather"/>
              <a:buChar char="●"/>
              <a:defRPr/>
            </a:lvl1pPr>
            <a:lvl2pPr marL="640080" indent="-129540" algn="l" rtl="0">
              <a:spcBef>
                <a:spcPts val="480"/>
              </a:spcBef>
              <a:buClr>
                <a:schemeClr val="accent1"/>
              </a:buClr>
              <a:buFont typeface="Merriweather"/>
              <a:buChar char="●"/>
              <a:defRPr/>
            </a:lvl2pPr>
            <a:lvl3pPr marL="914400" indent="-160655" algn="l" rtl="0">
              <a:spcBef>
                <a:spcPts val="420"/>
              </a:spcBef>
              <a:buClr>
                <a:schemeClr val="accent2"/>
              </a:buClr>
              <a:buFont typeface="Merriweather"/>
              <a:buChar char="●"/>
              <a:defRPr/>
            </a:lvl3pPr>
            <a:lvl4pPr marL="1188720" indent="-128269" algn="l" rtl="0">
              <a:spcBef>
                <a:spcPts val="400"/>
              </a:spcBef>
              <a:buClr>
                <a:schemeClr val="accent3"/>
              </a:buClr>
              <a:buFont typeface="Merriweather"/>
              <a:buChar char="●"/>
              <a:defRPr/>
            </a:lvl4pPr>
            <a:lvl5pPr marL="1463040" indent="-135889" algn="l" rtl="0">
              <a:spcBef>
                <a:spcPts val="400"/>
              </a:spcBef>
              <a:buClr>
                <a:schemeClr val="accent4"/>
              </a:buClr>
              <a:buFont typeface="Merriweather"/>
              <a:buChar char="●"/>
              <a:defRPr/>
            </a:lvl5pPr>
            <a:lvl6pPr marL="1737360" indent="-121920" algn="l" rtl="0">
              <a:spcBef>
                <a:spcPts val="360"/>
              </a:spcBef>
              <a:buClr>
                <a:schemeClr val="accent5"/>
              </a:buClr>
              <a:buFont typeface="Merriweather"/>
              <a:buChar char="●"/>
              <a:defRPr/>
            </a:lvl6pPr>
            <a:lvl7pPr marL="1920240" indent="-111760" algn="l" rtl="0">
              <a:spcBef>
                <a:spcPts val="320"/>
              </a:spcBef>
              <a:buClr>
                <a:schemeClr val="accent6"/>
              </a:buClr>
              <a:buFont typeface="Merriweather"/>
              <a:buChar char="●"/>
              <a:defRPr/>
            </a:lvl7pPr>
            <a:lvl8pPr marL="2194560" indent="-86360" algn="l" rtl="0">
              <a:spcBef>
                <a:spcPts val="320"/>
              </a:spcBef>
              <a:buClr>
                <a:schemeClr val="dk2"/>
              </a:buClr>
              <a:buFont typeface="Merriweather"/>
              <a:buChar char="•"/>
              <a:defRPr/>
            </a:lvl8pPr>
            <a:lvl9pPr marL="2468880" indent="-93979" algn="l" rtl="0">
              <a:spcBef>
                <a:spcPts val="280"/>
              </a:spcBef>
              <a:buClr>
                <a:schemeClr val="dk2"/>
              </a:buClr>
              <a:buFont typeface="Merriweather"/>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rot="5400000">
            <a:off x="5052218" y="2491582"/>
            <a:ext cx="5211763" cy="2057400"/>
          </a:xfrm>
          <a:prstGeom prst="rect">
            <a:avLst/>
          </a:prstGeom>
          <a:noFill/>
          <a:ln>
            <a:noFill/>
          </a:ln>
        </p:spPr>
        <p:txBody>
          <a:bodyPr/>
          <a:lstStyle>
            <a:lvl1pPr algn="l" rtl="0">
              <a:spcBef>
                <a:spcPts val="0"/>
              </a:spcBef>
              <a:buClr>
                <a:schemeClr val="dk2"/>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5" name="Shape 255"/>
          <p:cNvSpPr txBox="1">
            <a:spLocks noGrp="1"/>
          </p:cNvSpPr>
          <p:nvPr>
            <p:ph type="body" idx="1"/>
          </p:nvPr>
        </p:nvSpPr>
        <p:spPr>
          <a:xfrm rot="5400000">
            <a:off x="861218" y="510382"/>
            <a:ext cx="5211763" cy="6019799"/>
          </a:xfrm>
          <a:prstGeom prst="rect">
            <a:avLst/>
          </a:prstGeom>
          <a:noFill/>
          <a:ln>
            <a:noFill/>
          </a:ln>
        </p:spPr>
        <p:txBody>
          <a:bodyPr/>
          <a:lstStyle>
            <a:lvl1pPr marL="274320" indent="-117475" algn="l" rtl="0">
              <a:spcBef>
                <a:spcPts val="520"/>
              </a:spcBef>
              <a:buClr>
                <a:schemeClr val="accent3"/>
              </a:buClr>
              <a:buFont typeface="Merriweather"/>
              <a:buChar char="●"/>
              <a:defRPr/>
            </a:lvl1pPr>
            <a:lvl2pPr marL="640080" indent="-129540" algn="l" rtl="0">
              <a:spcBef>
                <a:spcPts val="480"/>
              </a:spcBef>
              <a:buClr>
                <a:schemeClr val="accent1"/>
              </a:buClr>
              <a:buFont typeface="Merriweather"/>
              <a:buChar char="●"/>
              <a:defRPr/>
            </a:lvl2pPr>
            <a:lvl3pPr marL="914400" indent="-160655" algn="l" rtl="0">
              <a:spcBef>
                <a:spcPts val="420"/>
              </a:spcBef>
              <a:buClr>
                <a:schemeClr val="accent2"/>
              </a:buClr>
              <a:buFont typeface="Merriweather"/>
              <a:buChar char="●"/>
              <a:defRPr/>
            </a:lvl3pPr>
            <a:lvl4pPr marL="1188720" indent="-128269" algn="l" rtl="0">
              <a:spcBef>
                <a:spcPts val="400"/>
              </a:spcBef>
              <a:buClr>
                <a:schemeClr val="accent3"/>
              </a:buClr>
              <a:buFont typeface="Merriweather"/>
              <a:buChar char="●"/>
              <a:defRPr/>
            </a:lvl4pPr>
            <a:lvl5pPr marL="1463040" indent="-135889" algn="l" rtl="0">
              <a:spcBef>
                <a:spcPts val="400"/>
              </a:spcBef>
              <a:buClr>
                <a:schemeClr val="accent4"/>
              </a:buClr>
              <a:buFont typeface="Merriweather"/>
              <a:buChar char="●"/>
              <a:defRPr/>
            </a:lvl5pPr>
            <a:lvl6pPr marL="1737360" indent="-121920" algn="l" rtl="0">
              <a:spcBef>
                <a:spcPts val="360"/>
              </a:spcBef>
              <a:buClr>
                <a:schemeClr val="accent5"/>
              </a:buClr>
              <a:buFont typeface="Merriweather"/>
              <a:buChar char="●"/>
              <a:defRPr/>
            </a:lvl6pPr>
            <a:lvl7pPr marL="1920240" indent="-111760" algn="l" rtl="0">
              <a:spcBef>
                <a:spcPts val="320"/>
              </a:spcBef>
              <a:buClr>
                <a:schemeClr val="accent6"/>
              </a:buClr>
              <a:buFont typeface="Merriweather"/>
              <a:buChar char="●"/>
              <a:defRPr/>
            </a:lvl7pPr>
            <a:lvl8pPr marL="2194560" indent="-86360" algn="l" rtl="0">
              <a:spcBef>
                <a:spcPts val="320"/>
              </a:spcBef>
              <a:buClr>
                <a:schemeClr val="dk2"/>
              </a:buClr>
              <a:buFont typeface="Merriweather"/>
              <a:buChar char="•"/>
              <a:defRPr/>
            </a:lvl8pPr>
            <a:lvl9pPr marL="2468880" indent="-93979" algn="l" rtl="0">
              <a:spcBef>
                <a:spcPts val="280"/>
              </a:spcBef>
              <a:buClr>
                <a:schemeClr val="dk2"/>
              </a:buClr>
              <a:buFont typeface="Merriweather"/>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Title and Body">
    <p:spTree>
      <p:nvGrpSpPr>
        <p:cNvPr id="1" name="Shape 259"/>
        <p:cNvGrpSpPr/>
        <p:nvPr/>
      </p:nvGrpSpPr>
      <p:grpSpPr>
        <a:xfrm>
          <a:off x="0" y="0"/>
          <a:ext cx="0" cy="0"/>
          <a:chOff x="0" y="0"/>
          <a:chExt cx="0" cy="0"/>
        </a:xfrm>
      </p:grpSpPr>
      <p:sp>
        <p:nvSpPr>
          <p:cNvPr id="4" name="Shape 176"/>
          <p:cNvSpPr>
            <a:spLocks/>
          </p:cNvSpPr>
          <p:nvPr/>
        </p:nvSpPr>
        <p:spPr bwMode="auto">
          <a:xfrm>
            <a:off x="-9525" y="-7938"/>
            <a:ext cx="9163050" cy="1041401"/>
          </a:xfrm>
          <a:custGeom>
            <a:avLst/>
            <a:gdLst>
              <a:gd name="T0" fmla="*/ 0 w 5772"/>
              <a:gd name="T1" fmla="*/ 0 h 656"/>
              <a:gd name="T2" fmla="*/ 5772 w 5772"/>
              <a:gd name="T3" fmla="*/ 656 h 656"/>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T0" t="T1" r="T2" b="T3"/>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1476AB">
                  <a:alpha val="44704"/>
                </a:srgbClr>
              </a:gs>
              <a:gs pos="100000">
                <a:srgbClr val="0CE0EC">
                  <a:alpha val="54900"/>
                </a:srgbClr>
              </a:gs>
            </a:gsLst>
            <a:lin ang="5400000"/>
          </a:gradFill>
          <a:ln w="9525">
            <a:noFill/>
            <a:round/>
            <a:headEnd/>
            <a:tailEnd/>
          </a:ln>
        </p:spPr>
        <p:txBody>
          <a:bodyPr lIns="91425" tIns="45700" rIns="91425" bIns="45700"/>
          <a:lstStyle/>
          <a:p>
            <a:endParaRPr lang="en-US"/>
          </a:p>
        </p:txBody>
      </p:sp>
      <p:sp>
        <p:nvSpPr>
          <p:cNvPr id="5" name="Shape 177"/>
          <p:cNvSpPr/>
          <p:nvPr/>
        </p:nvSpPr>
        <p:spPr>
          <a:xfrm>
            <a:off x="4381500" y="-7144"/>
            <a:ext cx="4762500" cy="638174"/>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18A7B0">
                  <a:alpha val="29803"/>
                </a:srgbClr>
              </a:gs>
              <a:gs pos="80000">
                <a:srgbClr val="0993DD">
                  <a:alpha val="44705"/>
                </a:srgbClr>
              </a:gs>
              <a:gs pos="100000">
                <a:srgbClr val="0993DD">
                  <a:alpha val="44705"/>
                </a:srgbClr>
              </a:gs>
            </a:gsLst>
            <a:lin ang="5400000" scaled="0"/>
          </a:gradFill>
          <a:ln>
            <a:noFill/>
          </a:ln>
        </p:spPr>
        <p:txBody>
          <a:bodyPr lIns="91425" tIns="45700" rIns="91425" bIns="45700"/>
          <a:lstStyle/>
          <a:p>
            <a:pPr fontAlgn="auto">
              <a:spcBef>
                <a:spcPts val="0"/>
              </a:spcBef>
              <a:spcAft>
                <a:spcPts val="0"/>
              </a:spcAft>
              <a:buClr>
                <a:srgbClr val="000000"/>
              </a:buClr>
              <a:buFont typeface="Arial"/>
              <a:buNone/>
              <a:defRPr/>
            </a:pPr>
            <a:endParaRPr kern="0">
              <a:latin typeface="Merriweather"/>
              <a:ea typeface="Merriweather"/>
              <a:cs typeface="Merriweather"/>
              <a:sym typeface="Merriweather"/>
            </a:endParaRPr>
          </a:p>
        </p:txBody>
      </p:sp>
      <p:grpSp>
        <p:nvGrpSpPr>
          <p:cNvPr id="6" name="Shape 183"/>
          <p:cNvGrpSpPr>
            <a:grpSpLocks/>
          </p:cNvGrpSpPr>
          <p:nvPr/>
        </p:nvGrpSpPr>
        <p:grpSpPr bwMode="auto">
          <a:xfrm>
            <a:off x="-28575" y="-15875"/>
            <a:ext cx="9197975" cy="1085850"/>
            <a:chOff x="-29322" y="-1971"/>
            <a:chExt cx="9198254" cy="1086266"/>
          </a:xfrm>
        </p:grpSpPr>
        <p:sp>
          <p:nvSpPr>
            <p:cNvPr id="7" name="Shape 184"/>
            <p:cNvSpPr>
              <a:spLocks/>
            </p:cNvSpPr>
            <p:nvPr/>
          </p:nvSpPr>
          <p:spPr bwMode="auto">
            <a:xfrm rot="-164307">
              <a:off x="-19044" y="216549"/>
              <a:ext cx="9163050" cy="649224"/>
            </a:xfrm>
            <a:custGeom>
              <a:avLst/>
              <a:gdLst>
                <a:gd name="T0" fmla="*/ 0 w 5772"/>
                <a:gd name="T1" fmla="*/ 0 h 1055"/>
                <a:gd name="T2" fmla="*/ 5772 w 5772"/>
                <a:gd name="T3" fmla="*/ 1055 h 1055"/>
              </a:gdLst>
              <a:ahLst/>
              <a:cxnLst>
                <a:cxn ang="0">
                  <a:pos x="0" y="966"/>
                </a:cxn>
                <a:cxn ang="0">
                  <a:pos x="1608" y="282"/>
                </a:cxn>
                <a:cxn ang="0">
                  <a:pos x="4110" y="1008"/>
                </a:cxn>
                <a:cxn ang="0">
                  <a:pos x="5772" y="0"/>
                </a:cxn>
              </a:cxnLst>
              <a:rect l="T0" t="T1" r="T2" b="T3"/>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a:solidFill>
                <a:srgbClr val="33B7BF"/>
              </a:solidFill>
              <a:prstDash val="solid"/>
              <a:round/>
              <a:headEnd type="none" w="med" len="med"/>
              <a:tailEnd type="none" w="med" len="med"/>
            </a:ln>
          </p:spPr>
          <p:txBody>
            <a:bodyPr lIns="91425" tIns="45700" rIns="91425" bIns="45700"/>
            <a:lstStyle/>
            <a:p>
              <a:endParaRPr lang="en-US"/>
            </a:p>
          </p:txBody>
        </p:sp>
        <p:sp>
          <p:nvSpPr>
            <p:cNvPr id="8" name="Shape 185"/>
            <p:cNvSpPr/>
            <p:nvPr/>
          </p:nvSpPr>
          <p:spPr>
            <a:xfrm rot="-164308">
              <a:off x="-15035" y="290241"/>
              <a:ext cx="9176029" cy="530428"/>
            </a:xfrm>
            <a:custGeom>
              <a:avLst/>
              <a:gdLst/>
              <a:ahLst/>
              <a:cxnLst/>
              <a:rect l="0" t="0" r="0" b="0"/>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a:solidFill>
                <a:schemeClr val="accent4"/>
              </a:solidFill>
              <a:prstDash val="solid"/>
              <a:round/>
              <a:headEnd type="none" w="med" len="med"/>
              <a:tailEnd type="none" w="med" len="med"/>
            </a:ln>
          </p:spPr>
          <p:txBody>
            <a:bodyPr lIns="91425" tIns="45700" rIns="91425" bIns="45700"/>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260" name="Shape 260"/>
          <p:cNvSpPr txBox="1">
            <a:spLocks noGrp="1"/>
          </p:cNvSpPr>
          <p:nvPr>
            <p:ph type="body" idx="1"/>
          </p:nvPr>
        </p:nvSpPr>
        <p:spPr>
          <a:xfrm>
            <a:off x="457200" y="1658990"/>
            <a:ext cx="8229600" cy="4840198"/>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1" name="Shape 261"/>
          <p:cNvSpPr txBox="1">
            <a:spLocks noGrp="1"/>
          </p:cNvSpPr>
          <p:nvPr>
            <p:ph type="title"/>
          </p:nvPr>
        </p:nvSpPr>
        <p:spPr>
          <a:xfrm>
            <a:off x="457200" y="274637"/>
            <a:ext cx="8229600" cy="13257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cSld name="Title Slide">
    <p:bg>
      <p:bgPr>
        <a:gradFill>
          <a:gsLst>
            <a:gs pos="0">
              <a:srgbClr val="37D4FF"/>
            </a:gs>
            <a:gs pos="25000">
              <a:srgbClr val="2BCEFE"/>
            </a:gs>
            <a:gs pos="100000">
              <a:srgbClr val="002E3F"/>
            </a:gs>
          </a:gsLst>
          <a:path path="circle">
            <a:fillToRect l="50000" t="50000" r="50000" b="50000"/>
          </a:path>
          <a:tileRect/>
        </a:gradFill>
        <a:effectLst/>
      </p:bgPr>
    </p:bg>
    <p:spTree>
      <p:nvGrpSpPr>
        <p:cNvPr id="1" name="Shape 273"/>
        <p:cNvGrpSpPr/>
        <p:nvPr/>
      </p:nvGrpSpPr>
      <p:grpSpPr>
        <a:xfrm>
          <a:off x="0" y="0"/>
          <a:ext cx="0" cy="0"/>
          <a:chOff x="0" y="0"/>
          <a:chExt cx="0" cy="0"/>
        </a:xfrm>
      </p:grpSpPr>
      <p:sp>
        <p:nvSpPr>
          <p:cNvPr id="4" name="Shape 263"/>
          <p:cNvSpPr>
            <a:spLocks/>
          </p:cNvSpPr>
          <p:nvPr/>
        </p:nvSpPr>
        <p:spPr bwMode="auto">
          <a:xfrm>
            <a:off x="-9525" y="-7938"/>
            <a:ext cx="9163050" cy="1041401"/>
          </a:xfrm>
          <a:custGeom>
            <a:avLst/>
            <a:gdLst>
              <a:gd name="T0" fmla="*/ 0 w 5772"/>
              <a:gd name="T1" fmla="*/ 0 h 656"/>
              <a:gd name="T2" fmla="*/ 5772 w 5772"/>
              <a:gd name="T3" fmla="*/ 656 h 656"/>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T0" t="T1" r="T2" b="T3"/>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1476AB">
                  <a:alpha val="44704"/>
                </a:srgbClr>
              </a:gs>
              <a:gs pos="100000">
                <a:srgbClr val="0CE0EC">
                  <a:alpha val="54900"/>
                </a:srgbClr>
              </a:gs>
            </a:gsLst>
            <a:lin ang="5400000"/>
          </a:gradFill>
          <a:ln w="9525">
            <a:noFill/>
            <a:round/>
            <a:headEnd/>
            <a:tailEnd/>
          </a:ln>
        </p:spPr>
        <p:txBody>
          <a:bodyPr lIns="91425" tIns="45700" rIns="91425" bIns="45700"/>
          <a:lstStyle/>
          <a:p>
            <a:endParaRPr lang="en-US"/>
          </a:p>
        </p:txBody>
      </p:sp>
      <p:sp>
        <p:nvSpPr>
          <p:cNvPr id="5" name="Shape 264"/>
          <p:cNvSpPr/>
          <p:nvPr/>
        </p:nvSpPr>
        <p:spPr>
          <a:xfrm>
            <a:off x="4381500" y="-7144"/>
            <a:ext cx="4762500" cy="638174"/>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18A7B0">
                  <a:alpha val="29803"/>
                </a:srgbClr>
              </a:gs>
              <a:gs pos="80000">
                <a:srgbClr val="0993DD">
                  <a:alpha val="44705"/>
                </a:srgbClr>
              </a:gs>
              <a:gs pos="100000">
                <a:srgbClr val="0993DD">
                  <a:alpha val="44705"/>
                </a:srgbClr>
              </a:gs>
            </a:gsLst>
            <a:lin ang="5400000" scaled="0"/>
          </a:gradFill>
          <a:ln>
            <a:noFill/>
          </a:ln>
        </p:spPr>
        <p:txBody>
          <a:bodyPr lIns="91425" tIns="45700" rIns="91425" bIns="45700"/>
          <a:lstStyle/>
          <a:p>
            <a:pPr fontAlgn="auto">
              <a:spcBef>
                <a:spcPts val="0"/>
              </a:spcBef>
              <a:spcAft>
                <a:spcPts val="0"/>
              </a:spcAft>
              <a:buClr>
                <a:srgbClr val="000000"/>
              </a:buClr>
              <a:buFont typeface="Arial"/>
              <a:buNone/>
              <a:defRPr/>
            </a:pPr>
            <a:endParaRPr kern="0">
              <a:latin typeface="Merriweather"/>
              <a:ea typeface="Merriweather"/>
              <a:cs typeface="Merriweather"/>
              <a:sym typeface="Merriweather"/>
            </a:endParaRPr>
          </a:p>
        </p:txBody>
      </p:sp>
      <p:grpSp>
        <p:nvGrpSpPr>
          <p:cNvPr id="6" name="Shape 270"/>
          <p:cNvGrpSpPr>
            <a:grpSpLocks/>
          </p:cNvGrpSpPr>
          <p:nvPr/>
        </p:nvGrpSpPr>
        <p:grpSpPr bwMode="auto">
          <a:xfrm>
            <a:off x="-28575" y="-15875"/>
            <a:ext cx="9197975" cy="1085850"/>
            <a:chOff x="-29322" y="-1971"/>
            <a:chExt cx="9198254" cy="1086266"/>
          </a:xfrm>
        </p:grpSpPr>
        <p:sp>
          <p:nvSpPr>
            <p:cNvPr id="7" name="Shape 271"/>
            <p:cNvSpPr>
              <a:spLocks/>
            </p:cNvSpPr>
            <p:nvPr/>
          </p:nvSpPr>
          <p:spPr bwMode="auto">
            <a:xfrm rot="-164307">
              <a:off x="-19044" y="216549"/>
              <a:ext cx="9163050" cy="649224"/>
            </a:xfrm>
            <a:custGeom>
              <a:avLst/>
              <a:gdLst>
                <a:gd name="T0" fmla="*/ 0 w 5772"/>
                <a:gd name="T1" fmla="*/ 0 h 1055"/>
                <a:gd name="T2" fmla="*/ 5772 w 5772"/>
                <a:gd name="T3" fmla="*/ 1055 h 1055"/>
              </a:gdLst>
              <a:ahLst/>
              <a:cxnLst>
                <a:cxn ang="0">
                  <a:pos x="0" y="966"/>
                </a:cxn>
                <a:cxn ang="0">
                  <a:pos x="1608" y="282"/>
                </a:cxn>
                <a:cxn ang="0">
                  <a:pos x="4110" y="1008"/>
                </a:cxn>
                <a:cxn ang="0">
                  <a:pos x="5772" y="0"/>
                </a:cxn>
              </a:cxnLst>
              <a:rect l="T0" t="T1" r="T2" b="T3"/>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a:solidFill>
                <a:srgbClr val="33B7BF"/>
              </a:solidFill>
              <a:prstDash val="solid"/>
              <a:round/>
              <a:headEnd type="none" w="med" len="med"/>
              <a:tailEnd type="none" w="med" len="med"/>
            </a:ln>
          </p:spPr>
          <p:txBody>
            <a:bodyPr lIns="91425" tIns="45700" rIns="91425" bIns="45700"/>
            <a:lstStyle/>
            <a:p>
              <a:endParaRPr lang="en-US"/>
            </a:p>
          </p:txBody>
        </p:sp>
        <p:sp>
          <p:nvSpPr>
            <p:cNvPr id="8" name="Shape 272"/>
            <p:cNvSpPr/>
            <p:nvPr/>
          </p:nvSpPr>
          <p:spPr>
            <a:xfrm rot="-164308">
              <a:off x="-15035" y="290241"/>
              <a:ext cx="9176029" cy="530428"/>
            </a:xfrm>
            <a:custGeom>
              <a:avLst/>
              <a:gdLst/>
              <a:ahLst/>
              <a:cxnLst/>
              <a:rect l="0" t="0" r="0" b="0"/>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a:solidFill>
                <a:schemeClr val="accent4"/>
              </a:solidFill>
              <a:prstDash val="solid"/>
              <a:round/>
              <a:headEnd type="none" w="med" len="med"/>
              <a:tailEnd type="none" w="med" len="med"/>
            </a:ln>
          </p:spPr>
          <p:txBody>
            <a:bodyPr lIns="91425" tIns="45700" rIns="91425" bIns="45700"/>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274" name="Shape 274"/>
          <p:cNvSpPr txBox="1">
            <a:spLocks noGrp="1"/>
          </p:cNvSpPr>
          <p:nvPr>
            <p:ph type="ctrTitle"/>
          </p:nvPr>
        </p:nvSpPr>
        <p:spPr>
          <a:xfrm>
            <a:off x="533400" y="1371600"/>
            <a:ext cx="7851648" cy="1828800"/>
          </a:xfrm>
          <a:prstGeom prst="rect">
            <a:avLst/>
          </a:prstGeom>
          <a:noFill/>
          <a:ln>
            <a:noFill/>
          </a:ln>
        </p:spPr>
        <p:txBody>
          <a:bodyPr/>
          <a:lstStyle>
            <a:lvl1pPr marL="0" marR="0" indent="0" algn="r" rtl="0">
              <a:spcBef>
                <a:spcPts val="0"/>
              </a:spcBef>
              <a:buClr>
                <a:srgbClr val="53ECF3"/>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75" name="Shape 275"/>
          <p:cNvSpPr txBox="1">
            <a:spLocks noGrp="1"/>
          </p:cNvSpPr>
          <p:nvPr>
            <p:ph type="subTitle" idx="1"/>
          </p:nvPr>
        </p:nvSpPr>
        <p:spPr>
          <a:xfrm>
            <a:off x="533400" y="3228535"/>
            <a:ext cx="7854696" cy="1752600"/>
          </a:xfrm>
          <a:prstGeom prst="rect">
            <a:avLst/>
          </a:prstGeom>
          <a:noFill/>
          <a:ln>
            <a:noFill/>
          </a:ln>
        </p:spPr>
        <p:txBody>
          <a:bodyPr/>
          <a:lstStyle>
            <a:lvl1pPr marL="0" marR="45720" indent="0" algn="r" rtl="0">
              <a:spcBef>
                <a:spcPts val="520"/>
              </a:spcBef>
              <a:buClr>
                <a:schemeClr val="accent3"/>
              </a:buClr>
              <a:buFont typeface="Merriweather"/>
              <a:buNone/>
              <a:defRPr/>
            </a:lvl1pPr>
            <a:lvl2pPr marL="457200" marR="0" indent="0" algn="ctr" rtl="0">
              <a:spcBef>
                <a:spcPts val="480"/>
              </a:spcBef>
              <a:buClr>
                <a:schemeClr val="accent1"/>
              </a:buClr>
              <a:buFont typeface="Merriweather"/>
              <a:buNone/>
              <a:defRPr/>
            </a:lvl2pPr>
            <a:lvl3pPr marL="914400" marR="0" indent="0" algn="ctr" rtl="0">
              <a:spcBef>
                <a:spcPts val="420"/>
              </a:spcBef>
              <a:buClr>
                <a:schemeClr val="accent2"/>
              </a:buClr>
              <a:buFont typeface="Merriweather"/>
              <a:buNone/>
              <a:defRPr/>
            </a:lvl3pPr>
            <a:lvl4pPr marL="1371600" marR="0" indent="0" algn="ctr" rtl="0">
              <a:spcBef>
                <a:spcPts val="400"/>
              </a:spcBef>
              <a:buClr>
                <a:schemeClr val="accent3"/>
              </a:buClr>
              <a:buFont typeface="Merriweather"/>
              <a:buNone/>
              <a:defRPr/>
            </a:lvl4pPr>
            <a:lvl5pPr marL="1828800" marR="0" indent="0" algn="ctr" rtl="0">
              <a:spcBef>
                <a:spcPts val="400"/>
              </a:spcBef>
              <a:buClr>
                <a:schemeClr val="accent4"/>
              </a:buClr>
              <a:buFont typeface="Merriweather"/>
              <a:buNone/>
              <a:defRPr/>
            </a:lvl5pPr>
            <a:lvl6pPr marL="2286000" marR="0" indent="0" algn="ctr" rtl="0">
              <a:spcBef>
                <a:spcPts val="360"/>
              </a:spcBef>
              <a:buClr>
                <a:schemeClr val="accent5"/>
              </a:buClr>
              <a:buFont typeface="Merriweather"/>
              <a:buNone/>
              <a:defRPr/>
            </a:lvl6pPr>
            <a:lvl7pPr marL="2743200" marR="0" indent="0" algn="ctr" rtl="0">
              <a:spcBef>
                <a:spcPts val="320"/>
              </a:spcBef>
              <a:buClr>
                <a:schemeClr val="accent6"/>
              </a:buClr>
              <a:buFont typeface="Merriweather"/>
              <a:buNone/>
              <a:defRPr/>
            </a:lvl7pPr>
            <a:lvl8pPr marL="3200400" marR="0" indent="0" algn="ctr" rtl="0">
              <a:spcBef>
                <a:spcPts val="320"/>
              </a:spcBef>
              <a:buClr>
                <a:schemeClr val="lt2"/>
              </a:buClr>
              <a:buFont typeface="Merriweather"/>
              <a:buNone/>
              <a:defRPr/>
            </a:lvl8pPr>
            <a:lvl9pPr marL="3657600" marR="0" indent="0" algn="ctr" rtl="0">
              <a:spcBef>
                <a:spcPts val="280"/>
              </a:spcBef>
              <a:buClr>
                <a:schemeClr val="lt2"/>
              </a:buClr>
              <a:buFont typeface="Merriweather"/>
              <a:buNone/>
              <a:defRPr/>
            </a:lvl9pPr>
          </a:lstStyle>
          <a:p>
            <a:endParaRPr/>
          </a:p>
        </p:txBody>
      </p:sp>
      <p:sp>
        <p:nvSpPr>
          <p:cNvPr id="9" name="Shape 276"/>
          <p:cNvSpPr txBox="1">
            <a:spLocks noGrp="1"/>
          </p:cNvSpPr>
          <p:nvPr>
            <p:ph type="dt" idx="10"/>
          </p:nvPr>
        </p:nvSpPr>
        <p:spPr bwMode="auto">
          <a:xfrm>
            <a:off x="457200" y="6356350"/>
            <a:ext cx="2133600" cy="365125"/>
          </a:xfrm>
          <a:prstGeom prst="rect">
            <a:avLst/>
          </a:prstGeom>
          <a:noFill/>
          <a:ln>
            <a:miter lim="800000"/>
            <a:headEnd/>
            <a:tailEnd/>
          </a:ln>
        </p:spPr>
        <p:txBody>
          <a:bodyPr vert="horz" wrap="square" lIns="91425" tIns="91425" rIns="91425" bIns="91425" numCol="1" anchor="b" anchorCtr="0" compatLnSpc="1">
            <a:prstTxWarp prst="textNoShape">
              <a:avLst/>
            </a:prstTxWarp>
          </a:bodyPr>
          <a:lstStyle>
            <a:lvl1pPr>
              <a:defRPr/>
            </a:lvl1pPr>
          </a:lstStyle>
          <a:p>
            <a:endParaRPr lang="en-US"/>
          </a:p>
        </p:txBody>
      </p:sp>
      <p:sp>
        <p:nvSpPr>
          <p:cNvPr id="10" name="Shape 277"/>
          <p:cNvSpPr txBox="1">
            <a:spLocks noGrp="1"/>
          </p:cNvSpPr>
          <p:nvPr>
            <p:ph type="ftr" idx="11"/>
          </p:nvPr>
        </p:nvSpPr>
        <p:spPr bwMode="auto">
          <a:xfrm>
            <a:off x="2667000" y="6356350"/>
            <a:ext cx="3352800" cy="365125"/>
          </a:xfrm>
          <a:prstGeom prst="rect">
            <a:avLst/>
          </a:prstGeom>
          <a:noFill/>
          <a:ln>
            <a:miter lim="800000"/>
            <a:headEnd/>
            <a:tailEnd/>
          </a:ln>
        </p:spPr>
        <p:txBody>
          <a:bodyPr vert="horz" wrap="square" lIns="91425" tIns="91425" rIns="91425" bIns="91425" numCol="1" anchor="b" anchorCtr="0" compatLnSpc="1">
            <a:prstTxWarp prst="textNoShape">
              <a:avLst/>
            </a:prstTxWarp>
          </a:bodyPr>
          <a:lstStyle>
            <a:lvl1pPr>
              <a:defRPr/>
            </a:lvl1pPr>
          </a:lstStyle>
          <a:p>
            <a:endParaRPr lang="en-US"/>
          </a:p>
        </p:txBody>
      </p:sp>
      <p:sp>
        <p:nvSpPr>
          <p:cNvPr id="11" name="Shape 278"/>
          <p:cNvSpPr txBox="1">
            <a:spLocks noGrp="1"/>
          </p:cNvSpPr>
          <p:nvPr>
            <p:ph type="sldNum" idx="12"/>
          </p:nvPr>
        </p:nvSpPr>
        <p:spPr bwMode="auto">
          <a:xfrm>
            <a:off x="7924800" y="6356350"/>
            <a:ext cx="762000" cy="365125"/>
          </a:xfrm>
          <a:prstGeom prst="rect">
            <a:avLst/>
          </a:prstGeom>
          <a:noFill/>
          <a:ln>
            <a:miter lim="800000"/>
            <a:headEnd/>
            <a:tailEnd/>
          </a:ln>
        </p:spPr>
        <p:txBody>
          <a:bodyPr vert="horz" wrap="square" lIns="91425" tIns="91425" rIns="91425" bIns="91425" numCol="1" anchor="b" anchorCtr="0" compatLnSpc="1">
            <a:prstTxWarp prst="textNoShape">
              <a:avLst/>
            </a:prstTxWarp>
          </a:bodyPr>
          <a:lstStyle>
            <a:lvl1pPr algn="r">
              <a:defRPr/>
            </a:lvl1pPr>
          </a:lstStyle>
          <a:p>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457200" y="704087"/>
            <a:ext cx="8229600" cy="1143000"/>
          </a:xfrm>
          <a:prstGeom prst="rect">
            <a:avLst/>
          </a:prstGeom>
          <a:noFill/>
          <a:ln>
            <a:noFill/>
          </a:ln>
        </p:spPr>
        <p:txBody>
          <a:bodyPr/>
          <a:lstStyle>
            <a:lvl1pPr algn="l" rtl="0">
              <a:spcBef>
                <a:spcPts val="0"/>
              </a:spcBef>
              <a:buClr>
                <a:schemeClr val="dk2"/>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1" name="Shape 281"/>
          <p:cNvSpPr txBox="1">
            <a:spLocks noGrp="1"/>
          </p:cNvSpPr>
          <p:nvPr>
            <p:ph type="body" idx="1"/>
          </p:nvPr>
        </p:nvSpPr>
        <p:spPr>
          <a:xfrm>
            <a:off x="457200" y="1935480"/>
            <a:ext cx="8229600" cy="4389119"/>
          </a:xfrm>
          <a:prstGeom prst="rect">
            <a:avLst/>
          </a:prstGeom>
          <a:noFill/>
          <a:ln>
            <a:noFill/>
          </a:ln>
        </p:spPr>
        <p:txBody>
          <a:bodyPr/>
          <a:lstStyle>
            <a:lvl1pPr marL="274320" indent="-117475" algn="l" rtl="0">
              <a:spcBef>
                <a:spcPts val="520"/>
              </a:spcBef>
              <a:buClr>
                <a:schemeClr val="accent3"/>
              </a:buClr>
              <a:buFont typeface="Merriweather"/>
              <a:buChar char="●"/>
              <a:defRPr/>
            </a:lvl1pPr>
            <a:lvl2pPr marL="640080" indent="-129540" algn="l" rtl="0">
              <a:spcBef>
                <a:spcPts val="480"/>
              </a:spcBef>
              <a:buClr>
                <a:schemeClr val="accent1"/>
              </a:buClr>
              <a:buFont typeface="Merriweather"/>
              <a:buChar char="●"/>
              <a:defRPr/>
            </a:lvl2pPr>
            <a:lvl3pPr marL="914400" indent="-160655" algn="l" rtl="0">
              <a:spcBef>
                <a:spcPts val="420"/>
              </a:spcBef>
              <a:buClr>
                <a:schemeClr val="accent2"/>
              </a:buClr>
              <a:buFont typeface="Merriweather"/>
              <a:buChar char="●"/>
              <a:defRPr/>
            </a:lvl3pPr>
            <a:lvl4pPr marL="1188720" indent="-128269" algn="l" rtl="0">
              <a:spcBef>
                <a:spcPts val="400"/>
              </a:spcBef>
              <a:buClr>
                <a:schemeClr val="accent3"/>
              </a:buClr>
              <a:buFont typeface="Merriweather"/>
              <a:buChar char="●"/>
              <a:defRPr/>
            </a:lvl4pPr>
            <a:lvl5pPr marL="1463040" indent="-135889" algn="l" rtl="0">
              <a:spcBef>
                <a:spcPts val="400"/>
              </a:spcBef>
              <a:buClr>
                <a:schemeClr val="accent4"/>
              </a:buClr>
              <a:buFont typeface="Merriweather"/>
              <a:buChar char="●"/>
              <a:defRPr/>
            </a:lvl5pPr>
            <a:lvl6pPr marL="1737360" indent="-121920" algn="l" rtl="0">
              <a:spcBef>
                <a:spcPts val="360"/>
              </a:spcBef>
              <a:buClr>
                <a:schemeClr val="accent5"/>
              </a:buClr>
              <a:buFont typeface="Merriweather"/>
              <a:buChar char="●"/>
              <a:defRPr/>
            </a:lvl6pPr>
            <a:lvl7pPr marL="1920240" indent="-111760" algn="l" rtl="0">
              <a:spcBef>
                <a:spcPts val="320"/>
              </a:spcBef>
              <a:buClr>
                <a:schemeClr val="accent6"/>
              </a:buClr>
              <a:buFont typeface="Merriweather"/>
              <a:buChar char="●"/>
              <a:defRPr/>
            </a:lvl7pPr>
            <a:lvl8pPr marL="2194560" indent="-86360" algn="l" rtl="0">
              <a:spcBef>
                <a:spcPts val="320"/>
              </a:spcBef>
              <a:buClr>
                <a:schemeClr val="dk2"/>
              </a:buClr>
              <a:buFont typeface="Merriweather"/>
              <a:buChar char="•"/>
              <a:defRPr/>
            </a:lvl8pPr>
            <a:lvl9pPr marL="2468880" indent="-93979" algn="l" rtl="0">
              <a:spcBef>
                <a:spcPts val="280"/>
              </a:spcBef>
              <a:buClr>
                <a:schemeClr val="dk2"/>
              </a:buClr>
              <a:buFont typeface="Merriweather"/>
              <a:buChar char="•"/>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cSld name="Section Header">
    <p:bg>
      <p:bgPr>
        <a:gradFill>
          <a:gsLst>
            <a:gs pos="0">
              <a:srgbClr val="37D4FF"/>
            </a:gs>
            <a:gs pos="25000">
              <a:srgbClr val="2BCEFE"/>
            </a:gs>
            <a:gs pos="100000">
              <a:srgbClr val="002E3F"/>
            </a:gs>
          </a:gsLst>
          <a:path path="circle">
            <a:fillToRect l="50000" t="50000" r="50000" b="50000"/>
          </a:path>
          <a:tileRect/>
        </a:gradFill>
        <a:effectLst/>
      </p:bgPr>
    </p:bg>
    <p:spTree>
      <p:nvGrpSpPr>
        <p:cNvPr id="1" name="Shape 285"/>
        <p:cNvGrpSpPr/>
        <p:nvPr/>
      </p:nvGrpSpPr>
      <p:grpSpPr>
        <a:xfrm>
          <a:off x="0" y="0"/>
          <a:ext cx="0" cy="0"/>
          <a:chOff x="0" y="0"/>
          <a:chExt cx="0" cy="0"/>
        </a:xfrm>
      </p:grpSpPr>
      <p:sp>
        <p:nvSpPr>
          <p:cNvPr id="4" name="Shape 263"/>
          <p:cNvSpPr>
            <a:spLocks/>
          </p:cNvSpPr>
          <p:nvPr/>
        </p:nvSpPr>
        <p:spPr bwMode="auto">
          <a:xfrm>
            <a:off x="-9525" y="-7938"/>
            <a:ext cx="9163050" cy="1041401"/>
          </a:xfrm>
          <a:custGeom>
            <a:avLst/>
            <a:gdLst>
              <a:gd name="T0" fmla="*/ 0 w 5772"/>
              <a:gd name="T1" fmla="*/ 0 h 656"/>
              <a:gd name="T2" fmla="*/ 5772 w 5772"/>
              <a:gd name="T3" fmla="*/ 656 h 656"/>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T0" t="T1" r="T2" b="T3"/>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1476AB">
                  <a:alpha val="44704"/>
                </a:srgbClr>
              </a:gs>
              <a:gs pos="100000">
                <a:srgbClr val="0CE0EC">
                  <a:alpha val="54900"/>
                </a:srgbClr>
              </a:gs>
            </a:gsLst>
            <a:lin ang="5400000"/>
          </a:gradFill>
          <a:ln w="9525">
            <a:noFill/>
            <a:round/>
            <a:headEnd/>
            <a:tailEnd/>
          </a:ln>
        </p:spPr>
        <p:txBody>
          <a:bodyPr lIns="91425" tIns="45700" rIns="91425" bIns="45700"/>
          <a:lstStyle/>
          <a:p>
            <a:endParaRPr lang="en-US"/>
          </a:p>
        </p:txBody>
      </p:sp>
      <p:sp>
        <p:nvSpPr>
          <p:cNvPr id="5" name="Shape 264"/>
          <p:cNvSpPr/>
          <p:nvPr/>
        </p:nvSpPr>
        <p:spPr>
          <a:xfrm>
            <a:off x="4381500" y="-7144"/>
            <a:ext cx="4762500" cy="638174"/>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18A7B0">
                  <a:alpha val="29803"/>
                </a:srgbClr>
              </a:gs>
              <a:gs pos="80000">
                <a:srgbClr val="0993DD">
                  <a:alpha val="44705"/>
                </a:srgbClr>
              </a:gs>
              <a:gs pos="100000">
                <a:srgbClr val="0993DD">
                  <a:alpha val="44705"/>
                </a:srgbClr>
              </a:gs>
            </a:gsLst>
            <a:lin ang="5400000" scaled="0"/>
          </a:gradFill>
          <a:ln>
            <a:noFill/>
          </a:ln>
        </p:spPr>
        <p:txBody>
          <a:bodyPr lIns="91425" tIns="45700" rIns="91425" bIns="45700"/>
          <a:lstStyle/>
          <a:p>
            <a:pPr fontAlgn="auto">
              <a:spcBef>
                <a:spcPts val="0"/>
              </a:spcBef>
              <a:spcAft>
                <a:spcPts val="0"/>
              </a:spcAft>
              <a:buClr>
                <a:srgbClr val="000000"/>
              </a:buClr>
              <a:buFont typeface="Arial"/>
              <a:buNone/>
              <a:defRPr/>
            </a:pPr>
            <a:endParaRPr kern="0">
              <a:latin typeface="Merriweather"/>
              <a:ea typeface="Merriweather"/>
              <a:cs typeface="Merriweather"/>
              <a:sym typeface="Merriweather"/>
            </a:endParaRPr>
          </a:p>
        </p:txBody>
      </p:sp>
      <p:grpSp>
        <p:nvGrpSpPr>
          <p:cNvPr id="6" name="Shape 270"/>
          <p:cNvGrpSpPr>
            <a:grpSpLocks/>
          </p:cNvGrpSpPr>
          <p:nvPr/>
        </p:nvGrpSpPr>
        <p:grpSpPr bwMode="auto">
          <a:xfrm>
            <a:off x="-28575" y="-15875"/>
            <a:ext cx="9197975" cy="1085850"/>
            <a:chOff x="-29322" y="-1971"/>
            <a:chExt cx="9198254" cy="1086266"/>
          </a:xfrm>
        </p:grpSpPr>
        <p:sp>
          <p:nvSpPr>
            <p:cNvPr id="7" name="Shape 271"/>
            <p:cNvSpPr>
              <a:spLocks/>
            </p:cNvSpPr>
            <p:nvPr/>
          </p:nvSpPr>
          <p:spPr bwMode="auto">
            <a:xfrm rot="-164307">
              <a:off x="-19044" y="216549"/>
              <a:ext cx="9163050" cy="649224"/>
            </a:xfrm>
            <a:custGeom>
              <a:avLst/>
              <a:gdLst>
                <a:gd name="T0" fmla="*/ 0 w 5772"/>
                <a:gd name="T1" fmla="*/ 0 h 1055"/>
                <a:gd name="T2" fmla="*/ 5772 w 5772"/>
                <a:gd name="T3" fmla="*/ 1055 h 1055"/>
              </a:gdLst>
              <a:ahLst/>
              <a:cxnLst>
                <a:cxn ang="0">
                  <a:pos x="0" y="966"/>
                </a:cxn>
                <a:cxn ang="0">
                  <a:pos x="1608" y="282"/>
                </a:cxn>
                <a:cxn ang="0">
                  <a:pos x="4110" y="1008"/>
                </a:cxn>
                <a:cxn ang="0">
                  <a:pos x="5772" y="0"/>
                </a:cxn>
              </a:cxnLst>
              <a:rect l="T0" t="T1" r="T2" b="T3"/>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a:solidFill>
                <a:srgbClr val="33B7BF"/>
              </a:solidFill>
              <a:prstDash val="solid"/>
              <a:round/>
              <a:headEnd type="none" w="med" len="med"/>
              <a:tailEnd type="none" w="med" len="med"/>
            </a:ln>
          </p:spPr>
          <p:txBody>
            <a:bodyPr lIns="91425" tIns="45700" rIns="91425" bIns="45700"/>
            <a:lstStyle/>
            <a:p>
              <a:endParaRPr lang="en-US"/>
            </a:p>
          </p:txBody>
        </p:sp>
        <p:sp>
          <p:nvSpPr>
            <p:cNvPr id="8" name="Shape 272"/>
            <p:cNvSpPr/>
            <p:nvPr/>
          </p:nvSpPr>
          <p:spPr>
            <a:xfrm rot="-164308">
              <a:off x="-15035" y="290241"/>
              <a:ext cx="9176029" cy="530428"/>
            </a:xfrm>
            <a:custGeom>
              <a:avLst/>
              <a:gdLst/>
              <a:ahLst/>
              <a:cxnLst/>
              <a:rect l="0" t="0" r="0" b="0"/>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a:solidFill>
                <a:schemeClr val="accent4"/>
              </a:solidFill>
              <a:prstDash val="solid"/>
              <a:round/>
              <a:headEnd type="none" w="med" len="med"/>
              <a:tailEnd type="none" w="med" len="med"/>
            </a:ln>
          </p:spPr>
          <p:txBody>
            <a:bodyPr lIns="91425" tIns="45700" rIns="91425" bIns="45700"/>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286" name="Shape 286"/>
          <p:cNvSpPr txBox="1">
            <a:spLocks noGrp="1"/>
          </p:cNvSpPr>
          <p:nvPr>
            <p:ph type="title"/>
          </p:nvPr>
        </p:nvSpPr>
        <p:spPr>
          <a:xfrm>
            <a:off x="530352" y="1316736"/>
            <a:ext cx="7772400" cy="1362455"/>
          </a:xfrm>
          <a:prstGeom prst="rect">
            <a:avLst/>
          </a:prstGeom>
          <a:noFill/>
          <a:ln>
            <a:noFill/>
          </a:ln>
        </p:spPr>
        <p:txBody>
          <a:bodyPr/>
          <a:lstStyle>
            <a:lvl1pPr algn="l" rtl="0">
              <a:spcBef>
                <a:spcPts val="0"/>
              </a:spcBef>
              <a:buClr>
                <a:srgbClr val="54EEC5"/>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7" name="Shape 287"/>
          <p:cNvSpPr txBox="1">
            <a:spLocks noGrp="1"/>
          </p:cNvSpPr>
          <p:nvPr>
            <p:ph type="body" idx="1"/>
          </p:nvPr>
        </p:nvSpPr>
        <p:spPr>
          <a:xfrm>
            <a:off x="530352" y="2704664"/>
            <a:ext cx="7772400" cy="1509711"/>
          </a:xfrm>
          <a:prstGeom prst="rect">
            <a:avLst/>
          </a:prstGeom>
          <a:noFill/>
          <a:ln>
            <a:noFill/>
          </a:ln>
        </p:spPr>
        <p:txBody>
          <a:bodyPr/>
          <a:lstStyle>
            <a:lvl1pPr marL="0" indent="0" rtl="0">
              <a:spcBef>
                <a:spcPts val="0"/>
              </a:spcBef>
              <a:buClr>
                <a:schemeClr val="lt1"/>
              </a:buClr>
              <a:buFont typeface="Merriweather"/>
              <a:buNone/>
              <a:defRPr/>
            </a:lvl1pPr>
            <a:lvl2pPr rtl="0">
              <a:spcBef>
                <a:spcPts val="0"/>
              </a:spcBef>
              <a:buClr>
                <a:schemeClr val="lt1"/>
              </a:buClr>
              <a:buFont typeface="Merriweather"/>
              <a:buNone/>
              <a:defRPr/>
            </a:lvl2pPr>
            <a:lvl3pPr rtl="0">
              <a:spcBef>
                <a:spcPts val="0"/>
              </a:spcBef>
              <a:buClr>
                <a:schemeClr val="lt1"/>
              </a:buClr>
              <a:buFont typeface="Merriweather"/>
              <a:buNone/>
              <a:defRPr/>
            </a:lvl3pPr>
            <a:lvl4pPr rtl="0">
              <a:spcBef>
                <a:spcPts val="0"/>
              </a:spcBef>
              <a:buClr>
                <a:schemeClr val="lt1"/>
              </a:buClr>
              <a:buFont typeface="Merriweather"/>
              <a:buNone/>
              <a:defRPr/>
            </a:lvl4pPr>
            <a:lvl5pPr rtl="0">
              <a:spcBef>
                <a:spcPts val="0"/>
              </a:spcBef>
              <a:buClr>
                <a:schemeClr val="lt1"/>
              </a:buClr>
              <a:buFont typeface="Merriweather"/>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 name="Shape 288"/>
          <p:cNvSpPr txBox="1">
            <a:spLocks noGrp="1"/>
          </p:cNvSpPr>
          <p:nvPr>
            <p:ph type="dt" idx="10"/>
          </p:nvPr>
        </p:nvSpPr>
        <p:spPr bwMode="auto">
          <a:xfrm>
            <a:off x="457200" y="6356350"/>
            <a:ext cx="2133600" cy="365125"/>
          </a:xfrm>
          <a:prstGeom prst="rect">
            <a:avLst/>
          </a:prstGeom>
          <a:noFill/>
          <a:ln>
            <a:miter lim="800000"/>
            <a:headEnd/>
            <a:tailEnd/>
          </a:ln>
        </p:spPr>
        <p:txBody>
          <a:bodyPr vert="horz" wrap="square" lIns="91425" tIns="91425" rIns="91425" bIns="91425" numCol="1" anchor="b" anchorCtr="0" compatLnSpc="1">
            <a:prstTxWarp prst="textNoShape">
              <a:avLst/>
            </a:prstTxWarp>
          </a:bodyPr>
          <a:lstStyle>
            <a:lvl1pPr>
              <a:defRPr/>
            </a:lvl1pPr>
          </a:lstStyle>
          <a:p>
            <a:endParaRPr lang="en-US"/>
          </a:p>
        </p:txBody>
      </p:sp>
      <p:sp>
        <p:nvSpPr>
          <p:cNvPr id="10" name="Shape 289"/>
          <p:cNvSpPr txBox="1">
            <a:spLocks noGrp="1"/>
          </p:cNvSpPr>
          <p:nvPr>
            <p:ph type="ftr" idx="11"/>
          </p:nvPr>
        </p:nvSpPr>
        <p:spPr bwMode="auto">
          <a:xfrm>
            <a:off x="2667000" y="6356350"/>
            <a:ext cx="3352800" cy="365125"/>
          </a:xfrm>
          <a:prstGeom prst="rect">
            <a:avLst/>
          </a:prstGeom>
          <a:noFill/>
          <a:ln>
            <a:miter lim="800000"/>
            <a:headEnd/>
            <a:tailEnd/>
          </a:ln>
        </p:spPr>
        <p:txBody>
          <a:bodyPr vert="horz" wrap="square" lIns="91425" tIns="91425" rIns="91425" bIns="91425" numCol="1" anchor="b" anchorCtr="0" compatLnSpc="1">
            <a:prstTxWarp prst="textNoShape">
              <a:avLst/>
            </a:prstTxWarp>
          </a:bodyPr>
          <a:lstStyle>
            <a:lvl1pPr>
              <a:defRPr/>
            </a:lvl1pPr>
          </a:lstStyle>
          <a:p>
            <a:endParaRPr lang="en-US"/>
          </a:p>
        </p:txBody>
      </p:sp>
      <p:sp>
        <p:nvSpPr>
          <p:cNvPr id="11" name="Shape 290"/>
          <p:cNvSpPr txBox="1">
            <a:spLocks noGrp="1"/>
          </p:cNvSpPr>
          <p:nvPr>
            <p:ph type="sldNum" idx="12"/>
          </p:nvPr>
        </p:nvSpPr>
        <p:spPr bwMode="auto">
          <a:xfrm>
            <a:off x="7924800" y="6356350"/>
            <a:ext cx="762000" cy="365125"/>
          </a:xfrm>
          <a:prstGeom prst="rect">
            <a:avLst/>
          </a:prstGeom>
          <a:noFill/>
          <a:ln>
            <a:miter lim="800000"/>
            <a:headEnd/>
            <a:tailEnd/>
          </a:ln>
        </p:spPr>
        <p:txBody>
          <a:bodyPr vert="horz" wrap="square" lIns="91425" tIns="91425" rIns="91425" bIns="91425" numCol="1" anchor="b" anchorCtr="0" compatLnSpc="1">
            <a:prstTxWarp prst="textNoShape">
              <a:avLst/>
            </a:prstTxWarp>
          </a:bodyPr>
          <a:lstStyle>
            <a:lvl1pPr algn="r">
              <a:defRPr/>
            </a:lvl1pPr>
          </a:lstStyle>
          <a:p>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457200" y="704087"/>
            <a:ext cx="8229600" cy="1143000"/>
          </a:xfrm>
          <a:prstGeom prst="rect">
            <a:avLst/>
          </a:prstGeom>
          <a:noFill/>
          <a:ln>
            <a:noFill/>
          </a:ln>
        </p:spPr>
        <p:txBody>
          <a:bodyPr/>
          <a:lstStyle>
            <a:lvl1pPr algn="l" rtl="0">
              <a:spcBef>
                <a:spcPts val="0"/>
              </a:spcBef>
              <a:buClr>
                <a:schemeClr val="dk2"/>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3" name="Shape 293"/>
          <p:cNvSpPr txBox="1">
            <a:spLocks noGrp="1"/>
          </p:cNvSpPr>
          <p:nvPr>
            <p:ph type="body" idx="1"/>
          </p:nvPr>
        </p:nvSpPr>
        <p:spPr>
          <a:xfrm>
            <a:off x="457200" y="1920084"/>
            <a:ext cx="4038599" cy="4434839"/>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4" name="Shape 294"/>
          <p:cNvSpPr txBox="1">
            <a:spLocks noGrp="1"/>
          </p:cNvSpPr>
          <p:nvPr>
            <p:ph type="body" idx="2"/>
          </p:nvPr>
        </p:nvSpPr>
        <p:spPr>
          <a:xfrm>
            <a:off x="4648200" y="1920084"/>
            <a:ext cx="4038599" cy="4434839"/>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704087"/>
            <a:ext cx="8229600" cy="1143000"/>
          </a:xfrm>
          <a:prstGeom prst="rect">
            <a:avLst/>
          </a:prstGeom>
          <a:noFill/>
          <a:ln>
            <a:noFill/>
          </a:ln>
        </p:spPr>
        <p:txBody>
          <a:bodyPr/>
          <a:lstStyle>
            <a:lvl1pPr algn="l"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1"/>
          </p:nvPr>
        </p:nvSpPr>
        <p:spPr>
          <a:xfrm>
            <a:off x="457200" y="1920083"/>
            <a:ext cx="4038598" cy="4434839"/>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body" idx="2"/>
          </p:nvPr>
        </p:nvSpPr>
        <p:spPr>
          <a:xfrm>
            <a:off x="4648200" y="1920083"/>
            <a:ext cx="4038598" cy="4434839"/>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457200" y="704087"/>
            <a:ext cx="8229600" cy="11430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0" name="Shape 300"/>
          <p:cNvSpPr txBox="1">
            <a:spLocks noGrp="1"/>
          </p:cNvSpPr>
          <p:nvPr>
            <p:ph type="body" idx="1"/>
          </p:nvPr>
        </p:nvSpPr>
        <p:spPr>
          <a:xfrm>
            <a:off x="457200" y="1855248"/>
            <a:ext cx="4040187" cy="659352"/>
          </a:xfrm>
          <a:prstGeom prst="rect">
            <a:avLst/>
          </a:prstGeom>
          <a:noFill/>
          <a:ln>
            <a:noFill/>
          </a:ln>
        </p:spPr>
        <p:txBody>
          <a:bodyPr anchor="ctr"/>
          <a:lstStyle>
            <a:lvl1pPr marL="0" indent="0" rtl="0">
              <a:spcBef>
                <a:spcPts val="0"/>
              </a:spcBef>
              <a:buClr>
                <a:schemeClr val="dk2"/>
              </a:buClr>
              <a:buFont typeface="Merriweather"/>
              <a:buNone/>
              <a:defRPr/>
            </a:lvl1pPr>
            <a:lvl2pPr rtl="0">
              <a:spcBef>
                <a:spcPts val="0"/>
              </a:spcBef>
              <a:buFont typeface="Merriweather"/>
              <a:buNone/>
              <a:defRPr/>
            </a:lvl2pPr>
            <a:lvl3pPr rtl="0">
              <a:spcBef>
                <a:spcPts val="0"/>
              </a:spcBef>
              <a:buFont typeface="Merriweather"/>
              <a:buNone/>
              <a:defRPr/>
            </a:lvl3pPr>
            <a:lvl4pPr rtl="0">
              <a:spcBef>
                <a:spcPts val="0"/>
              </a:spcBef>
              <a:buFont typeface="Merriweather"/>
              <a:buNone/>
              <a:defRPr/>
            </a:lvl4pPr>
            <a:lvl5pPr rtl="0">
              <a:spcBef>
                <a:spcPts val="0"/>
              </a:spcBef>
              <a:buFont typeface="Merriweather"/>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1" name="Shape 301"/>
          <p:cNvSpPr txBox="1">
            <a:spLocks noGrp="1"/>
          </p:cNvSpPr>
          <p:nvPr>
            <p:ph type="body" idx="2"/>
          </p:nvPr>
        </p:nvSpPr>
        <p:spPr>
          <a:xfrm>
            <a:off x="4645025" y="1859757"/>
            <a:ext cx="4041774" cy="654843"/>
          </a:xfrm>
          <a:prstGeom prst="rect">
            <a:avLst/>
          </a:prstGeom>
          <a:noFill/>
          <a:ln>
            <a:noFill/>
          </a:ln>
        </p:spPr>
        <p:txBody>
          <a:bodyPr anchor="ctr"/>
          <a:lstStyle>
            <a:lvl1pPr marL="0" indent="0" rtl="0">
              <a:spcBef>
                <a:spcPts val="0"/>
              </a:spcBef>
              <a:buClr>
                <a:schemeClr val="dk2"/>
              </a:buClr>
              <a:buFont typeface="Merriweather"/>
              <a:buNone/>
              <a:defRPr/>
            </a:lvl1pPr>
            <a:lvl2pPr rtl="0">
              <a:spcBef>
                <a:spcPts val="0"/>
              </a:spcBef>
              <a:buFont typeface="Merriweather"/>
              <a:buNone/>
              <a:defRPr/>
            </a:lvl2pPr>
            <a:lvl3pPr rtl="0">
              <a:spcBef>
                <a:spcPts val="0"/>
              </a:spcBef>
              <a:buFont typeface="Merriweather"/>
              <a:buNone/>
              <a:defRPr/>
            </a:lvl3pPr>
            <a:lvl4pPr rtl="0">
              <a:spcBef>
                <a:spcPts val="0"/>
              </a:spcBef>
              <a:buFont typeface="Merriweather"/>
              <a:buNone/>
              <a:defRPr/>
            </a:lvl4pPr>
            <a:lvl5pPr rtl="0">
              <a:spcBef>
                <a:spcPts val="0"/>
              </a:spcBef>
              <a:buFont typeface="Merriweather"/>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2" name="Shape 302"/>
          <p:cNvSpPr txBox="1">
            <a:spLocks noGrp="1"/>
          </p:cNvSpPr>
          <p:nvPr>
            <p:ph type="body" idx="3"/>
          </p:nvPr>
        </p:nvSpPr>
        <p:spPr>
          <a:xfrm>
            <a:off x="457200" y="2514600"/>
            <a:ext cx="4040187" cy="384572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3" name="Shape 303"/>
          <p:cNvSpPr txBox="1">
            <a:spLocks noGrp="1"/>
          </p:cNvSpPr>
          <p:nvPr>
            <p:ph type="body" idx="4"/>
          </p:nvPr>
        </p:nvSpPr>
        <p:spPr>
          <a:xfrm>
            <a:off x="4645025" y="2514600"/>
            <a:ext cx="4041774" cy="384572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a:off x="457200" y="704087"/>
            <a:ext cx="8305799" cy="1143000"/>
          </a:xfrm>
          <a:prstGeom prst="rect">
            <a:avLst/>
          </a:prstGeom>
          <a:noFill/>
          <a:ln>
            <a:noFill/>
          </a:ln>
        </p:spPr>
        <p:txBody>
          <a:bodyPr/>
          <a:lstStyle>
            <a:lvl1pPr algn="l" rtl="0">
              <a:spcBef>
                <a:spcPts val="0"/>
              </a:spcBef>
              <a:buClr>
                <a:schemeClr val="dk2"/>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12"/>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685800" y="514352"/>
            <a:ext cx="2743199" cy="1162049"/>
          </a:xfrm>
          <a:prstGeom prst="rect">
            <a:avLst/>
          </a:prstGeom>
          <a:noFill/>
          <a:ln>
            <a:noFill/>
          </a:ln>
        </p:spPr>
        <p:txBody>
          <a:bodyPr/>
          <a:lstStyle>
            <a:lvl1pPr algn="l" rtl="0">
              <a:spcBef>
                <a:spcPts val="0"/>
              </a:spcBef>
              <a:buClr>
                <a:schemeClr val="dk2"/>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8" name="Shape 318"/>
          <p:cNvSpPr txBox="1">
            <a:spLocks noGrp="1"/>
          </p:cNvSpPr>
          <p:nvPr>
            <p:ph type="body" idx="1"/>
          </p:nvPr>
        </p:nvSpPr>
        <p:spPr>
          <a:xfrm>
            <a:off x="685800" y="1676400"/>
            <a:ext cx="2743199" cy="4572000"/>
          </a:xfrm>
          <a:prstGeom prst="rect">
            <a:avLst/>
          </a:prstGeom>
          <a:noFill/>
          <a:ln>
            <a:noFill/>
          </a:ln>
        </p:spPr>
        <p:txBody>
          <a:bodyPr/>
          <a:lstStyle>
            <a:lvl1pPr marL="0" indent="0" algn="l" rtl="0">
              <a:spcBef>
                <a:spcPts val="0"/>
              </a:spcBef>
              <a:buFont typeface="Merriweather"/>
              <a:buNone/>
              <a:defRPr/>
            </a:lvl1pPr>
            <a:lvl2pPr indent="0" algn="l" rtl="0">
              <a:spcBef>
                <a:spcPts val="0"/>
              </a:spcBef>
              <a:buFont typeface="Merriweather"/>
              <a:buNone/>
              <a:defRPr/>
            </a:lvl2pPr>
            <a:lvl3pPr indent="0" algn="l" rtl="0">
              <a:spcBef>
                <a:spcPts val="0"/>
              </a:spcBef>
              <a:buFont typeface="Merriweather"/>
              <a:buNone/>
              <a:defRPr/>
            </a:lvl3pPr>
            <a:lvl4pPr indent="0" algn="l" rtl="0">
              <a:spcBef>
                <a:spcPts val="0"/>
              </a:spcBef>
              <a:buFont typeface="Merriweather"/>
              <a:buNone/>
              <a:defRPr/>
            </a:lvl4pPr>
            <a:lvl5pPr indent="0" algn="l" rtl="0">
              <a:spcBef>
                <a:spcPts val="0"/>
              </a:spcBef>
              <a:buFont typeface="Merriweather"/>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9" name="Shape 319"/>
          <p:cNvSpPr txBox="1">
            <a:spLocks noGrp="1"/>
          </p:cNvSpPr>
          <p:nvPr>
            <p:ph type="body" idx="2"/>
          </p:nvPr>
        </p:nvSpPr>
        <p:spPr>
          <a:xfrm>
            <a:off x="3575050" y="1676400"/>
            <a:ext cx="5111750" cy="45720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Shape 323"/>
        <p:cNvGrpSpPr/>
        <p:nvPr/>
      </p:nvGrpSpPr>
      <p:grpSpPr>
        <a:xfrm>
          <a:off x="0" y="0"/>
          <a:ext cx="0" cy="0"/>
          <a:chOff x="0" y="0"/>
          <a:chExt cx="0" cy="0"/>
        </a:xfrm>
      </p:grpSpPr>
      <p:sp>
        <p:nvSpPr>
          <p:cNvPr id="5" name="Shape 263"/>
          <p:cNvSpPr>
            <a:spLocks/>
          </p:cNvSpPr>
          <p:nvPr/>
        </p:nvSpPr>
        <p:spPr bwMode="auto">
          <a:xfrm>
            <a:off x="-9525" y="-7938"/>
            <a:ext cx="9163050" cy="1041401"/>
          </a:xfrm>
          <a:custGeom>
            <a:avLst/>
            <a:gdLst>
              <a:gd name="T0" fmla="*/ 0 w 5772"/>
              <a:gd name="T1" fmla="*/ 0 h 656"/>
              <a:gd name="T2" fmla="*/ 5772 w 5772"/>
              <a:gd name="T3" fmla="*/ 656 h 656"/>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T0" t="T1" r="T2" b="T3"/>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1476AB">
                  <a:alpha val="44704"/>
                </a:srgbClr>
              </a:gs>
              <a:gs pos="100000">
                <a:srgbClr val="0CE0EC">
                  <a:alpha val="54900"/>
                </a:srgbClr>
              </a:gs>
            </a:gsLst>
            <a:lin ang="5400000"/>
          </a:gradFill>
          <a:ln w="9525">
            <a:noFill/>
            <a:round/>
            <a:headEnd/>
            <a:tailEnd/>
          </a:ln>
        </p:spPr>
        <p:txBody>
          <a:bodyPr lIns="91425" tIns="45700" rIns="91425" bIns="45700"/>
          <a:lstStyle/>
          <a:p>
            <a:endParaRPr lang="en-US"/>
          </a:p>
        </p:txBody>
      </p:sp>
      <p:sp>
        <p:nvSpPr>
          <p:cNvPr id="6" name="Shape 264"/>
          <p:cNvSpPr/>
          <p:nvPr/>
        </p:nvSpPr>
        <p:spPr>
          <a:xfrm>
            <a:off x="4381500" y="-7144"/>
            <a:ext cx="4762500" cy="638174"/>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18A7B0">
                  <a:alpha val="29803"/>
                </a:srgbClr>
              </a:gs>
              <a:gs pos="80000">
                <a:srgbClr val="0993DD">
                  <a:alpha val="44705"/>
                </a:srgbClr>
              </a:gs>
              <a:gs pos="100000">
                <a:srgbClr val="0993DD">
                  <a:alpha val="44705"/>
                </a:srgbClr>
              </a:gs>
            </a:gsLst>
            <a:lin ang="5400000" scaled="0"/>
          </a:gradFill>
          <a:ln>
            <a:noFill/>
          </a:ln>
        </p:spPr>
        <p:txBody>
          <a:bodyPr lIns="91425" tIns="45700" rIns="91425" bIns="45700"/>
          <a:lstStyle/>
          <a:p>
            <a:pPr fontAlgn="auto">
              <a:spcBef>
                <a:spcPts val="0"/>
              </a:spcBef>
              <a:spcAft>
                <a:spcPts val="0"/>
              </a:spcAft>
              <a:buClr>
                <a:srgbClr val="000000"/>
              </a:buClr>
              <a:buFont typeface="Arial"/>
              <a:buNone/>
              <a:defRPr/>
            </a:pPr>
            <a:endParaRPr kern="0">
              <a:latin typeface="Merriweather"/>
              <a:ea typeface="Merriweather"/>
              <a:cs typeface="Merriweather"/>
              <a:sym typeface="Merriweather"/>
            </a:endParaRPr>
          </a:p>
        </p:txBody>
      </p:sp>
      <p:grpSp>
        <p:nvGrpSpPr>
          <p:cNvPr id="7" name="Shape 270"/>
          <p:cNvGrpSpPr>
            <a:grpSpLocks/>
          </p:cNvGrpSpPr>
          <p:nvPr/>
        </p:nvGrpSpPr>
        <p:grpSpPr bwMode="auto">
          <a:xfrm>
            <a:off x="-28575" y="-15875"/>
            <a:ext cx="9197975" cy="1085850"/>
            <a:chOff x="-29322" y="-1971"/>
            <a:chExt cx="9198254" cy="1086266"/>
          </a:xfrm>
        </p:grpSpPr>
        <p:sp>
          <p:nvSpPr>
            <p:cNvPr id="8" name="Shape 271"/>
            <p:cNvSpPr>
              <a:spLocks/>
            </p:cNvSpPr>
            <p:nvPr/>
          </p:nvSpPr>
          <p:spPr bwMode="auto">
            <a:xfrm rot="-164307">
              <a:off x="-19044" y="216549"/>
              <a:ext cx="9163050" cy="649224"/>
            </a:xfrm>
            <a:custGeom>
              <a:avLst/>
              <a:gdLst>
                <a:gd name="T0" fmla="*/ 0 w 5772"/>
                <a:gd name="T1" fmla="*/ 0 h 1055"/>
                <a:gd name="T2" fmla="*/ 5772 w 5772"/>
                <a:gd name="T3" fmla="*/ 1055 h 1055"/>
              </a:gdLst>
              <a:ahLst/>
              <a:cxnLst>
                <a:cxn ang="0">
                  <a:pos x="0" y="966"/>
                </a:cxn>
                <a:cxn ang="0">
                  <a:pos x="1608" y="282"/>
                </a:cxn>
                <a:cxn ang="0">
                  <a:pos x="4110" y="1008"/>
                </a:cxn>
                <a:cxn ang="0">
                  <a:pos x="5772" y="0"/>
                </a:cxn>
              </a:cxnLst>
              <a:rect l="T0" t="T1" r="T2" b="T3"/>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a:solidFill>
                <a:srgbClr val="33B7BF"/>
              </a:solidFill>
              <a:prstDash val="solid"/>
              <a:round/>
              <a:headEnd type="none" w="med" len="med"/>
              <a:tailEnd type="none" w="med" len="med"/>
            </a:ln>
          </p:spPr>
          <p:txBody>
            <a:bodyPr lIns="91425" tIns="45700" rIns="91425" bIns="45700"/>
            <a:lstStyle/>
            <a:p>
              <a:endParaRPr lang="en-US"/>
            </a:p>
          </p:txBody>
        </p:sp>
        <p:sp>
          <p:nvSpPr>
            <p:cNvPr id="9" name="Shape 272"/>
            <p:cNvSpPr/>
            <p:nvPr/>
          </p:nvSpPr>
          <p:spPr>
            <a:xfrm rot="-164308">
              <a:off x="-15035" y="290241"/>
              <a:ext cx="9176029" cy="530428"/>
            </a:xfrm>
            <a:custGeom>
              <a:avLst/>
              <a:gdLst/>
              <a:ahLst/>
              <a:cxnLst/>
              <a:rect l="0" t="0" r="0" b="0"/>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a:solidFill>
                <a:schemeClr val="accent4"/>
              </a:solidFill>
              <a:prstDash val="solid"/>
              <a:round/>
              <a:headEnd type="none" w="med" len="med"/>
              <a:tailEnd type="none" w="med" len="med"/>
            </a:ln>
          </p:spPr>
          <p:txBody>
            <a:bodyPr lIns="91425" tIns="45700" rIns="91425" bIns="45700"/>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10" name="Shape 324"/>
          <p:cNvSpPr/>
          <p:nvPr/>
        </p:nvSpPr>
        <p:spPr>
          <a:xfrm rot="11220000" flipH="1">
            <a:off x="3165475" y="1108075"/>
            <a:ext cx="5257800" cy="4114800"/>
          </a:xfrm>
          <a:prstGeom prst="snipRoundRect">
            <a:avLst>
              <a:gd name="adj1" fmla="val 0"/>
              <a:gd name="adj2" fmla="val 3646"/>
            </a:avLst>
          </a:prstGeom>
          <a:solidFill>
            <a:srgbClr val="FFFFFF"/>
          </a:solidFill>
          <a:ln w="9525" cap="rnd">
            <a:solidFill>
              <a:srgbClr val="C0C0C0"/>
            </a:solidFill>
            <a:prstDash val="solid"/>
            <a:round/>
            <a:headEnd type="none" w="med" len="med"/>
            <a:tailEnd type="none" w="med" len="med"/>
          </a:ln>
        </p:spPr>
        <p:txBody>
          <a:bodyPr lIns="91425" tIns="45700" rIns="91425" bIns="45700" anchor="ctr"/>
          <a:lstStyle/>
          <a:p>
            <a:pPr algn="ctr" fontAlgn="auto">
              <a:spcBef>
                <a:spcPts val="0"/>
              </a:spcBef>
              <a:spcAft>
                <a:spcPts val="0"/>
              </a:spcAft>
              <a:buClr>
                <a:srgbClr val="000000"/>
              </a:buClr>
              <a:buFont typeface="Arial"/>
              <a:buNone/>
              <a:defRPr/>
            </a:pPr>
            <a:endParaRPr kern="0">
              <a:solidFill>
                <a:srgbClr val="FFFFFF"/>
              </a:solidFill>
              <a:latin typeface="Arial"/>
              <a:ea typeface="Arial"/>
              <a:cs typeface="Arial"/>
              <a:sym typeface="Arial"/>
            </a:endParaRPr>
          </a:p>
        </p:txBody>
      </p:sp>
      <p:sp>
        <p:nvSpPr>
          <p:cNvPr id="11" name="Shape 325"/>
          <p:cNvSpPr>
            <a:spLocks noChangeArrowheads="1"/>
          </p:cNvSpPr>
          <p:nvPr/>
        </p:nvSpPr>
        <p:spPr bwMode="auto">
          <a:xfrm rot="11220001" flipH="1">
            <a:off x="8004175" y="5359400"/>
            <a:ext cx="155575" cy="155575"/>
          </a:xfrm>
          <a:prstGeom prst="rtTriangle">
            <a:avLst/>
          </a:prstGeom>
          <a:solidFill>
            <a:srgbClr val="FFFFFF"/>
          </a:solidFill>
          <a:ln w="12700">
            <a:solidFill>
              <a:srgbClr val="FFFFFF"/>
            </a:solidFill>
            <a:bevel/>
            <a:headEnd/>
            <a:tailEnd/>
          </a:ln>
        </p:spPr>
        <p:txBody>
          <a:bodyPr lIns="91425" tIns="45700" rIns="91425" bIns="45700" anchor="ctr"/>
          <a:lstStyle/>
          <a:p>
            <a:pPr algn="ctr">
              <a:buClr>
                <a:srgbClr val="000000"/>
              </a:buClr>
              <a:buFont typeface="Arial" charset="0"/>
              <a:buNone/>
            </a:pPr>
            <a:endParaRPr lang="en-US">
              <a:solidFill>
                <a:srgbClr val="FFFFFF"/>
              </a:solidFill>
            </a:endParaRPr>
          </a:p>
        </p:txBody>
      </p:sp>
      <p:sp>
        <p:nvSpPr>
          <p:cNvPr id="12" name="Shape 332"/>
          <p:cNvSpPr>
            <a:spLocks/>
          </p:cNvSpPr>
          <p:nvPr/>
        </p:nvSpPr>
        <p:spPr bwMode="auto">
          <a:xfrm rot="10800000" flipH="1">
            <a:off x="-9525" y="5816600"/>
            <a:ext cx="9163050" cy="1041400"/>
          </a:xfrm>
          <a:custGeom>
            <a:avLst/>
            <a:gdLst>
              <a:gd name="T0" fmla="*/ 0 w 5772"/>
              <a:gd name="T1" fmla="*/ 0 h 656"/>
              <a:gd name="T2" fmla="*/ 5772 w 5772"/>
              <a:gd name="T3" fmla="*/ 656 h 656"/>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T0" t="T1" r="T2" b="T3"/>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1476AB">
                  <a:alpha val="44704"/>
                </a:srgbClr>
              </a:gs>
              <a:gs pos="100000">
                <a:srgbClr val="0CE0EC">
                  <a:alpha val="54900"/>
                </a:srgbClr>
              </a:gs>
            </a:gsLst>
            <a:lin ang="5400000"/>
          </a:gradFill>
          <a:ln w="9525">
            <a:noFill/>
            <a:round/>
            <a:headEnd/>
            <a:tailEnd/>
          </a:ln>
        </p:spPr>
        <p:txBody>
          <a:bodyPr lIns="91425" tIns="45700" rIns="91425" bIns="45700"/>
          <a:lstStyle/>
          <a:p>
            <a:endParaRPr lang="en-US"/>
          </a:p>
        </p:txBody>
      </p:sp>
      <p:sp>
        <p:nvSpPr>
          <p:cNvPr id="13" name="Shape 333"/>
          <p:cNvSpPr/>
          <p:nvPr/>
        </p:nvSpPr>
        <p:spPr>
          <a:xfrm rot="10800000" flipH="1">
            <a:off x="4381500" y="6219825"/>
            <a:ext cx="4762500" cy="638174"/>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18A7B0">
                  <a:alpha val="29803"/>
                </a:srgbClr>
              </a:gs>
              <a:gs pos="80000">
                <a:srgbClr val="0993DD">
                  <a:alpha val="44705"/>
                </a:srgbClr>
              </a:gs>
              <a:gs pos="100000">
                <a:srgbClr val="0993DD">
                  <a:alpha val="44705"/>
                </a:srgbClr>
              </a:gs>
            </a:gsLst>
            <a:lin ang="5400000" scaled="0"/>
          </a:gradFill>
          <a:ln>
            <a:noFill/>
          </a:ln>
        </p:spPr>
        <p:txBody>
          <a:bodyPr lIns="91425" tIns="45700" rIns="91425" bIns="45700"/>
          <a:lstStyle/>
          <a:p>
            <a:pPr fontAlgn="auto">
              <a:spcBef>
                <a:spcPts val="0"/>
              </a:spcBef>
              <a:spcAft>
                <a:spcPts val="0"/>
              </a:spcAft>
              <a:buClr>
                <a:srgbClr val="000000"/>
              </a:buClr>
              <a:buFont typeface="Arial"/>
              <a:buNone/>
              <a:defRPr/>
            </a:pPr>
            <a:endParaRPr kern="0">
              <a:latin typeface="Merriweather"/>
              <a:ea typeface="Merriweather"/>
              <a:cs typeface="Merriweather"/>
              <a:sym typeface="Merriweather"/>
            </a:endParaRPr>
          </a:p>
        </p:txBody>
      </p:sp>
      <p:sp>
        <p:nvSpPr>
          <p:cNvPr id="326" name="Shape 326"/>
          <p:cNvSpPr txBox="1">
            <a:spLocks noGrp="1"/>
          </p:cNvSpPr>
          <p:nvPr>
            <p:ph type="title"/>
          </p:nvPr>
        </p:nvSpPr>
        <p:spPr>
          <a:xfrm>
            <a:off x="609600" y="1176995"/>
            <a:ext cx="2212848" cy="1582620"/>
          </a:xfrm>
          <a:prstGeom prst="rect">
            <a:avLst/>
          </a:prstGeom>
          <a:noFill/>
          <a:ln>
            <a:noFill/>
          </a:ln>
        </p:spPr>
        <p:txBody>
          <a:bodyPr/>
          <a:lstStyle>
            <a:lvl1pPr algn="l" rtl="0">
              <a:spcBef>
                <a:spcPts val="0"/>
              </a:spcBef>
              <a:buClr>
                <a:schemeClr val="dk2"/>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7" name="Shape 327"/>
          <p:cNvSpPr txBox="1">
            <a:spLocks noGrp="1"/>
          </p:cNvSpPr>
          <p:nvPr>
            <p:ph type="body" idx="1"/>
          </p:nvPr>
        </p:nvSpPr>
        <p:spPr>
          <a:xfrm>
            <a:off x="609600" y="2828784"/>
            <a:ext cx="2209799" cy="2179320"/>
          </a:xfrm>
          <a:prstGeom prst="rect">
            <a:avLst/>
          </a:prstGeom>
          <a:noFill/>
          <a:ln>
            <a:noFill/>
          </a:ln>
        </p:spPr>
        <p:txBody>
          <a:bodyPr/>
          <a:lstStyle>
            <a:lvl1pPr marL="0" indent="0" algn="l" rtl="0">
              <a:spcBef>
                <a:spcPts val="250"/>
              </a:spcBef>
              <a:buFont typeface="Merriweathe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1" name="Shape 331"/>
          <p:cNvSpPr>
            <a:spLocks noGrp="1"/>
          </p:cNvSpPr>
          <p:nvPr>
            <p:ph type="pic" idx="2"/>
          </p:nvPr>
        </p:nvSpPr>
        <p:spPr>
          <a:xfrm rot="420000">
            <a:off x="3485792" y="1199516"/>
            <a:ext cx="4617719" cy="3931919"/>
          </a:xfrm>
          <a:prstGeom prst="rect">
            <a:avLst/>
          </a:prstGeom>
          <a:solidFill>
            <a:schemeClr val="lt2"/>
          </a:solidFill>
          <a:ln w="9525" cap="rnd">
            <a:solidFill>
              <a:srgbClr val="C0C0C0"/>
            </a:solidFill>
            <a:prstDash val="solid"/>
            <a:round/>
            <a:headEnd type="none" w="med" len="med"/>
            <a:tailEnd type="none" w="med" len="med"/>
          </a:ln>
        </p:spPr>
      </p:sp>
      <p:sp>
        <p:nvSpPr>
          <p:cNvPr id="14" name="Shape 328"/>
          <p:cNvSpPr txBox="1">
            <a:spLocks noGrp="1"/>
          </p:cNvSpPr>
          <p:nvPr>
            <p:ph type="dt" idx="10"/>
          </p:nvPr>
        </p:nvSpPr>
        <p:spPr bwMode="auto">
          <a:xfrm>
            <a:off x="457200" y="6356350"/>
            <a:ext cx="2133600" cy="365125"/>
          </a:xfrm>
          <a:prstGeom prst="rect">
            <a:avLst/>
          </a:prstGeom>
          <a:noFill/>
          <a:ln>
            <a:miter lim="800000"/>
            <a:headEnd/>
            <a:tailEnd/>
          </a:ln>
        </p:spPr>
        <p:txBody>
          <a:bodyPr vert="horz" wrap="square" lIns="91425" tIns="91425" rIns="91425" bIns="91425" numCol="1" anchor="b" anchorCtr="0" compatLnSpc="1">
            <a:prstTxWarp prst="textNoShape">
              <a:avLst/>
            </a:prstTxWarp>
          </a:bodyPr>
          <a:lstStyle>
            <a:lvl1pPr>
              <a:defRPr/>
            </a:lvl1pPr>
          </a:lstStyle>
          <a:p>
            <a:endParaRPr lang="en-US"/>
          </a:p>
        </p:txBody>
      </p:sp>
      <p:sp>
        <p:nvSpPr>
          <p:cNvPr id="15" name="Shape 329"/>
          <p:cNvSpPr txBox="1">
            <a:spLocks noGrp="1"/>
          </p:cNvSpPr>
          <p:nvPr>
            <p:ph type="ftr" idx="11"/>
          </p:nvPr>
        </p:nvSpPr>
        <p:spPr bwMode="auto">
          <a:xfrm>
            <a:off x="2667000" y="6356350"/>
            <a:ext cx="3352800" cy="365125"/>
          </a:xfrm>
          <a:prstGeom prst="rect">
            <a:avLst/>
          </a:prstGeom>
          <a:noFill/>
          <a:ln>
            <a:miter lim="800000"/>
            <a:headEnd/>
            <a:tailEnd/>
          </a:ln>
        </p:spPr>
        <p:txBody>
          <a:bodyPr vert="horz" wrap="square" lIns="91425" tIns="91425" rIns="91425" bIns="91425" numCol="1" anchor="b" anchorCtr="0" compatLnSpc="1">
            <a:prstTxWarp prst="textNoShape">
              <a:avLst/>
            </a:prstTxWarp>
          </a:bodyPr>
          <a:lstStyle>
            <a:lvl1pPr>
              <a:defRPr/>
            </a:lvl1pPr>
          </a:lstStyle>
          <a:p>
            <a:endParaRPr lang="en-US"/>
          </a:p>
        </p:txBody>
      </p:sp>
      <p:sp>
        <p:nvSpPr>
          <p:cNvPr id="16" name="Shape 330"/>
          <p:cNvSpPr txBox="1">
            <a:spLocks noGrp="1"/>
          </p:cNvSpPr>
          <p:nvPr>
            <p:ph type="sldNum" idx="12"/>
          </p:nvPr>
        </p:nvSpPr>
        <p:spPr bwMode="auto">
          <a:xfrm>
            <a:off x="8077200" y="6356350"/>
            <a:ext cx="609600" cy="365125"/>
          </a:xfrm>
          <a:prstGeom prst="rect">
            <a:avLst/>
          </a:prstGeom>
          <a:noFill/>
          <a:ln>
            <a:miter lim="800000"/>
            <a:headEnd/>
            <a:tailEnd/>
          </a:ln>
        </p:spPr>
        <p:txBody>
          <a:bodyPr vert="horz" wrap="square" lIns="91425" tIns="91425" rIns="91425" bIns="91425" numCol="1" anchor="b" anchorCtr="0" compatLnSpc="1">
            <a:prstTxWarp prst="textNoShape">
              <a:avLst/>
            </a:prstTxWarp>
          </a:bodyPr>
          <a:lstStyle>
            <a:lvl1pPr algn="r">
              <a:defRPr/>
            </a:lvl1pPr>
          </a:lstStyle>
          <a:p>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457200" y="704087"/>
            <a:ext cx="8229600" cy="1143000"/>
          </a:xfrm>
          <a:prstGeom prst="rect">
            <a:avLst/>
          </a:prstGeom>
          <a:noFill/>
          <a:ln>
            <a:noFill/>
          </a:ln>
        </p:spPr>
        <p:txBody>
          <a:bodyPr/>
          <a:lstStyle>
            <a:lvl1pPr algn="l" rtl="0">
              <a:spcBef>
                <a:spcPts val="0"/>
              </a:spcBef>
              <a:buClr>
                <a:schemeClr val="dk2"/>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6" name="Shape 336"/>
          <p:cNvSpPr txBox="1">
            <a:spLocks noGrp="1"/>
          </p:cNvSpPr>
          <p:nvPr>
            <p:ph type="body" idx="1"/>
          </p:nvPr>
        </p:nvSpPr>
        <p:spPr>
          <a:xfrm rot="5400000">
            <a:off x="2377439" y="15239"/>
            <a:ext cx="4389119" cy="8229600"/>
          </a:xfrm>
          <a:prstGeom prst="rect">
            <a:avLst/>
          </a:prstGeom>
          <a:noFill/>
          <a:ln>
            <a:noFill/>
          </a:ln>
        </p:spPr>
        <p:txBody>
          <a:bodyPr/>
          <a:lstStyle>
            <a:lvl1pPr marL="274320" indent="-117475" algn="l" rtl="0">
              <a:spcBef>
                <a:spcPts val="520"/>
              </a:spcBef>
              <a:buClr>
                <a:schemeClr val="accent3"/>
              </a:buClr>
              <a:buFont typeface="Merriweather"/>
              <a:buChar char="●"/>
              <a:defRPr/>
            </a:lvl1pPr>
            <a:lvl2pPr marL="640080" indent="-129540" algn="l" rtl="0">
              <a:spcBef>
                <a:spcPts val="480"/>
              </a:spcBef>
              <a:buClr>
                <a:schemeClr val="accent1"/>
              </a:buClr>
              <a:buFont typeface="Merriweather"/>
              <a:buChar char="●"/>
              <a:defRPr/>
            </a:lvl2pPr>
            <a:lvl3pPr marL="914400" indent="-160655" algn="l" rtl="0">
              <a:spcBef>
                <a:spcPts val="420"/>
              </a:spcBef>
              <a:buClr>
                <a:schemeClr val="accent2"/>
              </a:buClr>
              <a:buFont typeface="Merriweather"/>
              <a:buChar char="●"/>
              <a:defRPr/>
            </a:lvl3pPr>
            <a:lvl4pPr marL="1188720" indent="-128269" algn="l" rtl="0">
              <a:spcBef>
                <a:spcPts val="400"/>
              </a:spcBef>
              <a:buClr>
                <a:schemeClr val="accent3"/>
              </a:buClr>
              <a:buFont typeface="Merriweather"/>
              <a:buChar char="●"/>
              <a:defRPr/>
            </a:lvl4pPr>
            <a:lvl5pPr marL="1463040" indent="-135889" algn="l" rtl="0">
              <a:spcBef>
                <a:spcPts val="400"/>
              </a:spcBef>
              <a:buClr>
                <a:schemeClr val="accent4"/>
              </a:buClr>
              <a:buFont typeface="Merriweather"/>
              <a:buChar char="●"/>
              <a:defRPr/>
            </a:lvl5pPr>
            <a:lvl6pPr marL="1737360" indent="-121920" algn="l" rtl="0">
              <a:spcBef>
                <a:spcPts val="360"/>
              </a:spcBef>
              <a:buClr>
                <a:schemeClr val="accent5"/>
              </a:buClr>
              <a:buFont typeface="Merriweather"/>
              <a:buChar char="●"/>
              <a:defRPr/>
            </a:lvl6pPr>
            <a:lvl7pPr marL="1920240" indent="-111760" algn="l" rtl="0">
              <a:spcBef>
                <a:spcPts val="320"/>
              </a:spcBef>
              <a:buClr>
                <a:schemeClr val="accent6"/>
              </a:buClr>
              <a:buFont typeface="Merriweather"/>
              <a:buChar char="●"/>
              <a:defRPr/>
            </a:lvl7pPr>
            <a:lvl8pPr marL="2194560" indent="-86360" algn="l" rtl="0">
              <a:spcBef>
                <a:spcPts val="320"/>
              </a:spcBef>
              <a:buClr>
                <a:schemeClr val="dk2"/>
              </a:buClr>
              <a:buFont typeface="Merriweather"/>
              <a:buChar char="•"/>
              <a:defRPr/>
            </a:lvl8pPr>
            <a:lvl9pPr marL="2468880" indent="-93979" algn="l" rtl="0">
              <a:spcBef>
                <a:spcPts val="280"/>
              </a:spcBef>
              <a:buClr>
                <a:schemeClr val="dk2"/>
              </a:buClr>
              <a:buFont typeface="Merriweather"/>
              <a:buChar char="•"/>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rot="5400000">
            <a:off x="5052218" y="2491582"/>
            <a:ext cx="5211763" cy="2057400"/>
          </a:xfrm>
          <a:prstGeom prst="rect">
            <a:avLst/>
          </a:prstGeom>
          <a:noFill/>
          <a:ln>
            <a:noFill/>
          </a:ln>
        </p:spPr>
        <p:txBody>
          <a:bodyPr/>
          <a:lstStyle>
            <a:lvl1pPr algn="l" rtl="0">
              <a:spcBef>
                <a:spcPts val="0"/>
              </a:spcBef>
              <a:buClr>
                <a:schemeClr val="dk2"/>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2" name="Shape 342"/>
          <p:cNvSpPr txBox="1">
            <a:spLocks noGrp="1"/>
          </p:cNvSpPr>
          <p:nvPr>
            <p:ph type="body" idx="1"/>
          </p:nvPr>
        </p:nvSpPr>
        <p:spPr>
          <a:xfrm rot="5400000">
            <a:off x="861218" y="510382"/>
            <a:ext cx="5211763" cy="6019799"/>
          </a:xfrm>
          <a:prstGeom prst="rect">
            <a:avLst/>
          </a:prstGeom>
          <a:noFill/>
          <a:ln>
            <a:noFill/>
          </a:ln>
        </p:spPr>
        <p:txBody>
          <a:bodyPr/>
          <a:lstStyle>
            <a:lvl1pPr marL="274320" indent="-117475" algn="l" rtl="0">
              <a:spcBef>
                <a:spcPts val="520"/>
              </a:spcBef>
              <a:buClr>
                <a:schemeClr val="accent3"/>
              </a:buClr>
              <a:buFont typeface="Merriweather"/>
              <a:buChar char="●"/>
              <a:defRPr/>
            </a:lvl1pPr>
            <a:lvl2pPr marL="640080" indent="-129540" algn="l" rtl="0">
              <a:spcBef>
                <a:spcPts val="480"/>
              </a:spcBef>
              <a:buClr>
                <a:schemeClr val="accent1"/>
              </a:buClr>
              <a:buFont typeface="Merriweather"/>
              <a:buChar char="●"/>
              <a:defRPr/>
            </a:lvl2pPr>
            <a:lvl3pPr marL="914400" indent="-160655" algn="l" rtl="0">
              <a:spcBef>
                <a:spcPts val="420"/>
              </a:spcBef>
              <a:buClr>
                <a:schemeClr val="accent2"/>
              </a:buClr>
              <a:buFont typeface="Merriweather"/>
              <a:buChar char="●"/>
              <a:defRPr/>
            </a:lvl3pPr>
            <a:lvl4pPr marL="1188720" indent="-128269" algn="l" rtl="0">
              <a:spcBef>
                <a:spcPts val="400"/>
              </a:spcBef>
              <a:buClr>
                <a:schemeClr val="accent3"/>
              </a:buClr>
              <a:buFont typeface="Merriweather"/>
              <a:buChar char="●"/>
              <a:defRPr/>
            </a:lvl4pPr>
            <a:lvl5pPr marL="1463040" indent="-135889" algn="l" rtl="0">
              <a:spcBef>
                <a:spcPts val="400"/>
              </a:spcBef>
              <a:buClr>
                <a:schemeClr val="accent4"/>
              </a:buClr>
              <a:buFont typeface="Merriweather"/>
              <a:buChar char="●"/>
              <a:defRPr/>
            </a:lvl5pPr>
            <a:lvl6pPr marL="1737360" indent="-121920" algn="l" rtl="0">
              <a:spcBef>
                <a:spcPts val="360"/>
              </a:spcBef>
              <a:buClr>
                <a:schemeClr val="accent5"/>
              </a:buClr>
              <a:buFont typeface="Merriweather"/>
              <a:buChar char="●"/>
              <a:defRPr/>
            </a:lvl6pPr>
            <a:lvl7pPr marL="1920240" indent="-111760" algn="l" rtl="0">
              <a:spcBef>
                <a:spcPts val="320"/>
              </a:spcBef>
              <a:buClr>
                <a:schemeClr val="accent6"/>
              </a:buClr>
              <a:buFont typeface="Merriweather"/>
              <a:buChar char="●"/>
              <a:defRPr/>
            </a:lvl7pPr>
            <a:lvl8pPr marL="2194560" indent="-86360" algn="l" rtl="0">
              <a:spcBef>
                <a:spcPts val="320"/>
              </a:spcBef>
              <a:buClr>
                <a:schemeClr val="dk2"/>
              </a:buClr>
              <a:buFont typeface="Merriweather"/>
              <a:buChar char="•"/>
              <a:defRPr/>
            </a:lvl8pPr>
            <a:lvl9pPr marL="2468880" indent="-93979" algn="l" rtl="0">
              <a:spcBef>
                <a:spcPts val="280"/>
              </a:spcBef>
              <a:buClr>
                <a:schemeClr val="dk2"/>
              </a:buClr>
              <a:buFont typeface="Merriweather"/>
              <a:buChar char="•"/>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Title and Body">
    <p:spTree>
      <p:nvGrpSpPr>
        <p:cNvPr id="1" name="Shape 346"/>
        <p:cNvGrpSpPr/>
        <p:nvPr/>
      </p:nvGrpSpPr>
      <p:grpSpPr>
        <a:xfrm>
          <a:off x="0" y="0"/>
          <a:ext cx="0" cy="0"/>
          <a:chOff x="0" y="0"/>
          <a:chExt cx="0" cy="0"/>
        </a:xfrm>
      </p:grpSpPr>
      <p:sp>
        <p:nvSpPr>
          <p:cNvPr id="4" name="Shape 263"/>
          <p:cNvSpPr>
            <a:spLocks/>
          </p:cNvSpPr>
          <p:nvPr/>
        </p:nvSpPr>
        <p:spPr bwMode="auto">
          <a:xfrm>
            <a:off x="-9525" y="-7938"/>
            <a:ext cx="9163050" cy="1041401"/>
          </a:xfrm>
          <a:custGeom>
            <a:avLst/>
            <a:gdLst>
              <a:gd name="T0" fmla="*/ 0 w 5772"/>
              <a:gd name="T1" fmla="*/ 0 h 656"/>
              <a:gd name="T2" fmla="*/ 5772 w 5772"/>
              <a:gd name="T3" fmla="*/ 656 h 656"/>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T0" t="T1" r="T2" b="T3"/>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1476AB">
                  <a:alpha val="44704"/>
                </a:srgbClr>
              </a:gs>
              <a:gs pos="100000">
                <a:srgbClr val="0CE0EC">
                  <a:alpha val="54900"/>
                </a:srgbClr>
              </a:gs>
            </a:gsLst>
            <a:lin ang="5400000"/>
          </a:gradFill>
          <a:ln w="9525">
            <a:noFill/>
            <a:round/>
            <a:headEnd/>
            <a:tailEnd/>
          </a:ln>
        </p:spPr>
        <p:txBody>
          <a:bodyPr lIns="91425" tIns="45700" rIns="91425" bIns="45700"/>
          <a:lstStyle/>
          <a:p>
            <a:endParaRPr lang="en-US"/>
          </a:p>
        </p:txBody>
      </p:sp>
      <p:sp>
        <p:nvSpPr>
          <p:cNvPr id="5" name="Shape 264"/>
          <p:cNvSpPr/>
          <p:nvPr/>
        </p:nvSpPr>
        <p:spPr>
          <a:xfrm>
            <a:off x="4381500" y="-7144"/>
            <a:ext cx="4762500" cy="638174"/>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18A7B0">
                  <a:alpha val="29803"/>
                </a:srgbClr>
              </a:gs>
              <a:gs pos="80000">
                <a:srgbClr val="0993DD">
                  <a:alpha val="44705"/>
                </a:srgbClr>
              </a:gs>
              <a:gs pos="100000">
                <a:srgbClr val="0993DD">
                  <a:alpha val="44705"/>
                </a:srgbClr>
              </a:gs>
            </a:gsLst>
            <a:lin ang="5400000" scaled="0"/>
          </a:gradFill>
          <a:ln>
            <a:noFill/>
          </a:ln>
        </p:spPr>
        <p:txBody>
          <a:bodyPr lIns="91425" tIns="45700" rIns="91425" bIns="45700"/>
          <a:lstStyle/>
          <a:p>
            <a:pPr fontAlgn="auto">
              <a:spcBef>
                <a:spcPts val="0"/>
              </a:spcBef>
              <a:spcAft>
                <a:spcPts val="0"/>
              </a:spcAft>
              <a:buClr>
                <a:srgbClr val="000000"/>
              </a:buClr>
              <a:buFont typeface="Arial"/>
              <a:buNone/>
              <a:defRPr/>
            </a:pPr>
            <a:endParaRPr kern="0">
              <a:latin typeface="Merriweather"/>
              <a:ea typeface="Merriweather"/>
              <a:cs typeface="Merriweather"/>
              <a:sym typeface="Merriweather"/>
            </a:endParaRPr>
          </a:p>
        </p:txBody>
      </p:sp>
      <p:grpSp>
        <p:nvGrpSpPr>
          <p:cNvPr id="6" name="Shape 270"/>
          <p:cNvGrpSpPr>
            <a:grpSpLocks/>
          </p:cNvGrpSpPr>
          <p:nvPr/>
        </p:nvGrpSpPr>
        <p:grpSpPr bwMode="auto">
          <a:xfrm>
            <a:off x="-28575" y="-15875"/>
            <a:ext cx="9197975" cy="1085850"/>
            <a:chOff x="-29322" y="-1971"/>
            <a:chExt cx="9198254" cy="1086266"/>
          </a:xfrm>
        </p:grpSpPr>
        <p:sp>
          <p:nvSpPr>
            <p:cNvPr id="7" name="Shape 271"/>
            <p:cNvSpPr>
              <a:spLocks/>
            </p:cNvSpPr>
            <p:nvPr/>
          </p:nvSpPr>
          <p:spPr bwMode="auto">
            <a:xfrm rot="-164307">
              <a:off x="-19044" y="216549"/>
              <a:ext cx="9163050" cy="649224"/>
            </a:xfrm>
            <a:custGeom>
              <a:avLst/>
              <a:gdLst>
                <a:gd name="T0" fmla="*/ 0 w 5772"/>
                <a:gd name="T1" fmla="*/ 0 h 1055"/>
                <a:gd name="T2" fmla="*/ 5772 w 5772"/>
                <a:gd name="T3" fmla="*/ 1055 h 1055"/>
              </a:gdLst>
              <a:ahLst/>
              <a:cxnLst>
                <a:cxn ang="0">
                  <a:pos x="0" y="966"/>
                </a:cxn>
                <a:cxn ang="0">
                  <a:pos x="1608" y="282"/>
                </a:cxn>
                <a:cxn ang="0">
                  <a:pos x="4110" y="1008"/>
                </a:cxn>
                <a:cxn ang="0">
                  <a:pos x="5772" y="0"/>
                </a:cxn>
              </a:cxnLst>
              <a:rect l="T0" t="T1" r="T2" b="T3"/>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a:solidFill>
                <a:srgbClr val="33B7BF"/>
              </a:solidFill>
              <a:prstDash val="solid"/>
              <a:round/>
              <a:headEnd type="none" w="med" len="med"/>
              <a:tailEnd type="none" w="med" len="med"/>
            </a:ln>
          </p:spPr>
          <p:txBody>
            <a:bodyPr lIns="91425" tIns="45700" rIns="91425" bIns="45700"/>
            <a:lstStyle/>
            <a:p>
              <a:endParaRPr lang="en-US"/>
            </a:p>
          </p:txBody>
        </p:sp>
        <p:sp>
          <p:nvSpPr>
            <p:cNvPr id="8" name="Shape 272"/>
            <p:cNvSpPr/>
            <p:nvPr/>
          </p:nvSpPr>
          <p:spPr>
            <a:xfrm rot="-164308">
              <a:off x="-15035" y="290241"/>
              <a:ext cx="9176029" cy="530428"/>
            </a:xfrm>
            <a:custGeom>
              <a:avLst/>
              <a:gdLst/>
              <a:ahLst/>
              <a:cxnLst/>
              <a:rect l="0" t="0" r="0" b="0"/>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a:solidFill>
                <a:schemeClr val="accent4"/>
              </a:solidFill>
              <a:prstDash val="solid"/>
              <a:round/>
              <a:headEnd type="none" w="med" len="med"/>
              <a:tailEnd type="none" w="med" len="med"/>
            </a:ln>
          </p:spPr>
          <p:txBody>
            <a:bodyPr lIns="91425" tIns="45700" rIns="91425" bIns="45700"/>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347" name="Shape 347"/>
          <p:cNvSpPr txBox="1">
            <a:spLocks noGrp="1"/>
          </p:cNvSpPr>
          <p:nvPr>
            <p:ph type="body" idx="1"/>
          </p:nvPr>
        </p:nvSpPr>
        <p:spPr>
          <a:xfrm>
            <a:off x="457200" y="1658990"/>
            <a:ext cx="8229600" cy="4840198"/>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8" name="Shape 348"/>
          <p:cNvSpPr txBox="1">
            <a:spLocks noGrp="1"/>
          </p:cNvSpPr>
          <p:nvPr>
            <p:ph type="title"/>
          </p:nvPr>
        </p:nvSpPr>
        <p:spPr>
          <a:xfrm>
            <a:off x="457200" y="274637"/>
            <a:ext cx="8229600" cy="13257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cSld name="Title Slide">
    <p:bg>
      <p:bgPr>
        <a:gradFill>
          <a:gsLst>
            <a:gs pos="0">
              <a:srgbClr val="37D4FF"/>
            </a:gs>
            <a:gs pos="25000">
              <a:srgbClr val="2BCEFE"/>
            </a:gs>
            <a:gs pos="100000">
              <a:srgbClr val="002E3F"/>
            </a:gs>
          </a:gsLst>
          <a:path path="circle">
            <a:fillToRect l="50000" t="50000" r="50000" b="50000"/>
          </a:path>
          <a:tileRect/>
        </a:gradFill>
        <a:effectLst/>
      </p:bgPr>
    </p:bg>
    <p:spTree>
      <p:nvGrpSpPr>
        <p:cNvPr id="1" name="Shape 360"/>
        <p:cNvGrpSpPr/>
        <p:nvPr/>
      </p:nvGrpSpPr>
      <p:grpSpPr>
        <a:xfrm>
          <a:off x="0" y="0"/>
          <a:ext cx="0" cy="0"/>
          <a:chOff x="0" y="0"/>
          <a:chExt cx="0" cy="0"/>
        </a:xfrm>
      </p:grpSpPr>
      <p:sp>
        <p:nvSpPr>
          <p:cNvPr id="4" name="Shape 350"/>
          <p:cNvSpPr>
            <a:spLocks/>
          </p:cNvSpPr>
          <p:nvPr/>
        </p:nvSpPr>
        <p:spPr bwMode="auto">
          <a:xfrm>
            <a:off x="-9525" y="-7938"/>
            <a:ext cx="9163050" cy="1041401"/>
          </a:xfrm>
          <a:custGeom>
            <a:avLst/>
            <a:gdLst>
              <a:gd name="T0" fmla="*/ 0 w 5772"/>
              <a:gd name="T1" fmla="*/ 0 h 656"/>
              <a:gd name="T2" fmla="*/ 5772 w 5772"/>
              <a:gd name="T3" fmla="*/ 656 h 656"/>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T0" t="T1" r="T2" b="T3"/>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1476AB">
                  <a:alpha val="44704"/>
                </a:srgbClr>
              </a:gs>
              <a:gs pos="100000">
                <a:srgbClr val="0CE0EC">
                  <a:alpha val="54900"/>
                </a:srgbClr>
              </a:gs>
            </a:gsLst>
            <a:lin ang="5400000"/>
          </a:gradFill>
          <a:ln w="9525">
            <a:noFill/>
            <a:round/>
            <a:headEnd/>
            <a:tailEnd/>
          </a:ln>
        </p:spPr>
        <p:txBody>
          <a:bodyPr lIns="91425" tIns="45700" rIns="91425" bIns="45700"/>
          <a:lstStyle/>
          <a:p>
            <a:endParaRPr lang="en-US"/>
          </a:p>
        </p:txBody>
      </p:sp>
      <p:sp>
        <p:nvSpPr>
          <p:cNvPr id="5" name="Shape 351"/>
          <p:cNvSpPr/>
          <p:nvPr/>
        </p:nvSpPr>
        <p:spPr>
          <a:xfrm>
            <a:off x="4381500" y="-7144"/>
            <a:ext cx="4762500" cy="638174"/>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18A7B0">
                  <a:alpha val="29803"/>
                </a:srgbClr>
              </a:gs>
              <a:gs pos="80000">
                <a:srgbClr val="0993DD">
                  <a:alpha val="44705"/>
                </a:srgbClr>
              </a:gs>
              <a:gs pos="100000">
                <a:srgbClr val="0993DD">
                  <a:alpha val="44705"/>
                </a:srgbClr>
              </a:gs>
            </a:gsLst>
            <a:lin ang="5400000" scaled="0"/>
          </a:gradFill>
          <a:ln>
            <a:noFill/>
          </a:ln>
        </p:spPr>
        <p:txBody>
          <a:bodyPr lIns="91425" tIns="45700" rIns="91425" bIns="45700"/>
          <a:lstStyle/>
          <a:p>
            <a:pPr fontAlgn="auto">
              <a:spcBef>
                <a:spcPts val="0"/>
              </a:spcBef>
              <a:spcAft>
                <a:spcPts val="0"/>
              </a:spcAft>
              <a:buClr>
                <a:srgbClr val="000000"/>
              </a:buClr>
              <a:buFont typeface="Arial"/>
              <a:buNone/>
              <a:defRPr/>
            </a:pPr>
            <a:endParaRPr kern="0">
              <a:latin typeface="Merriweather"/>
              <a:ea typeface="Merriweather"/>
              <a:cs typeface="Merriweather"/>
              <a:sym typeface="Merriweather"/>
            </a:endParaRPr>
          </a:p>
        </p:txBody>
      </p:sp>
      <p:grpSp>
        <p:nvGrpSpPr>
          <p:cNvPr id="6" name="Shape 357"/>
          <p:cNvGrpSpPr>
            <a:grpSpLocks/>
          </p:cNvGrpSpPr>
          <p:nvPr/>
        </p:nvGrpSpPr>
        <p:grpSpPr bwMode="auto">
          <a:xfrm>
            <a:off x="-28575" y="-15875"/>
            <a:ext cx="9197975" cy="1085850"/>
            <a:chOff x="-29322" y="-1971"/>
            <a:chExt cx="9198254" cy="1086266"/>
          </a:xfrm>
        </p:grpSpPr>
        <p:sp>
          <p:nvSpPr>
            <p:cNvPr id="7" name="Shape 358"/>
            <p:cNvSpPr>
              <a:spLocks/>
            </p:cNvSpPr>
            <p:nvPr/>
          </p:nvSpPr>
          <p:spPr bwMode="auto">
            <a:xfrm rot="-164307">
              <a:off x="-19044" y="216549"/>
              <a:ext cx="9163050" cy="649224"/>
            </a:xfrm>
            <a:custGeom>
              <a:avLst/>
              <a:gdLst>
                <a:gd name="T0" fmla="*/ 0 w 5772"/>
                <a:gd name="T1" fmla="*/ 0 h 1055"/>
                <a:gd name="T2" fmla="*/ 5772 w 5772"/>
                <a:gd name="T3" fmla="*/ 1055 h 1055"/>
              </a:gdLst>
              <a:ahLst/>
              <a:cxnLst>
                <a:cxn ang="0">
                  <a:pos x="0" y="966"/>
                </a:cxn>
                <a:cxn ang="0">
                  <a:pos x="1608" y="282"/>
                </a:cxn>
                <a:cxn ang="0">
                  <a:pos x="4110" y="1008"/>
                </a:cxn>
                <a:cxn ang="0">
                  <a:pos x="5772" y="0"/>
                </a:cxn>
              </a:cxnLst>
              <a:rect l="T0" t="T1" r="T2" b="T3"/>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a:solidFill>
                <a:srgbClr val="33B7BF"/>
              </a:solidFill>
              <a:prstDash val="solid"/>
              <a:round/>
              <a:headEnd type="none" w="med" len="med"/>
              <a:tailEnd type="none" w="med" len="med"/>
            </a:ln>
          </p:spPr>
          <p:txBody>
            <a:bodyPr lIns="91425" tIns="45700" rIns="91425" bIns="45700"/>
            <a:lstStyle/>
            <a:p>
              <a:endParaRPr lang="en-US"/>
            </a:p>
          </p:txBody>
        </p:sp>
        <p:sp>
          <p:nvSpPr>
            <p:cNvPr id="8" name="Shape 359"/>
            <p:cNvSpPr/>
            <p:nvPr/>
          </p:nvSpPr>
          <p:spPr>
            <a:xfrm rot="-164308">
              <a:off x="-15035" y="290241"/>
              <a:ext cx="9176029" cy="530428"/>
            </a:xfrm>
            <a:custGeom>
              <a:avLst/>
              <a:gdLst/>
              <a:ahLst/>
              <a:cxnLst/>
              <a:rect l="0" t="0" r="0" b="0"/>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a:solidFill>
                <a:schemeClr val="accent4"/>
              </a:solidFill>
              <a:prstDash val="solid"/>
              <a:round/>
              <a:headEnd type="none" w="med" len="med"/>
              <a:tailEnd type="none" w="med" len="med"/>
            </a:ln>
          </p:spPr>
          <p:txBody>
            <a:bodyPr lIns="91425" tIns="45700" rIns="91425" bIns="45700"/>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361" name="Shape 361"/>
          <p:cNvSpPr txBox="1">
            <a:spLocks noGrp="1"/>
          </p:cNvSpPr>
          <p:nvPr>
            <p:ph type="ctrTitle"/>
          </p:nvPr>
        </p:nvSpPr>
        <p:spPr>
          <a:xfrm>
            <a:off x="533400" y="1371600"/>
            <a:ext cx="7851648" cy="1828800"/>
          </a:xfrm>
          <a:prstGeom prst="rect">
            <a:avLst/>
          </a:prstGeom>
          <a:noFill/>
          <a:ln>
            <a:noFill/>
          </a:ln>
        </p:spPr>
        <p:txBody>
          <a:bodyPr/>
          <a:lstStyle>
            <a:lvl1pPr marL="0" marR="0" indent="0" algn="r" rtl="0">
              <a:spcBef>
                <a:spcPts val="0"/>
              </a:spcBef>
              <a:buClr>
                <a:srgbClr val="53ECF3"/>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62" name="Shape 362"/>
          <p:cNvSpPr txBox="1">
            <a:spLocks noGrp="1"/>
          </p:cNvSpPr>
          <p:nvPr>
            <p:ph type="subTitle" idx="1"/>
          </p:nvPr>
        </p:nvSpPr>
        <p:spPr>
          <a:xfrm>
            <a:off x="533400" y="3228535"/>
            <a:ext cx="7854696" cy="1752600"/>
          </a:xfrm>
          <a:prstGeom prst="rect">
            <a:avLst/>
          </a:prstGeom>
          <a:noFill/>
          <a:ln>
            <a:noFill/>
          </a:ln>
        </p:spPr>
        <p:txBody>
          <a:bodyPr/>
          <a:lstStyle>
            <a:lvl1pPr marL="0" marR="45720" indent="0" algn="r" rtl="0">
              <a:spcBef>
                <a:spcPts val="520"/>
              </a:spcBef>
              <a:buClr>
                <a:schemeClr val="accent3"/>
              </a:buClr>
              <a:buFont typeface="Merriweather"/>
              <a:buNone/>
              <a:defRPr/>
            </a:lvl1pPr>
            <a:lvl2pPr marL="457200" marR="0" indent="0" algn="ctr" rtl="0">
              <a:spcBef>
                <a:spcPts val="480"/>
              </a:spcBef>
              <a:buClr>
                <a:schemeClr val="accent1"/>
              </a:buClr>
              <a:buFont typeface="Merriweather"/>
              <a:buNone/>
              <a:defRPr/>
            </a:lvl2pPr>
            <a:lvl3pPr marL="914400" marR="0" indent="0" algn="ctr" rtl="0">
              <a:spcBef>
                <a:spcPts val="420"/>
              </a:spcBef>
              <a:buClr>
                <a:schemeClr val="accent2"/>
              </a:buClr>
              <a:buFont typeface="Merriweather"/>
              <a:buNone/>
              <a:defRPr/>
            </a:lvl3pPr>
            <a:lvl4pPr marL="1371600" marR="0" indent="0" algn="ctr" rtl="0">
              <a:spcBef>
                <a:spcPts val="400"/>
              </a:spcBef>
              <a:buClr>
                <a:schemeClr val="accent3"/>
              </a:buClr>
              <a:buFont typeface="Merriweather"/>
              <a:buNone/>
              <a:defRPr/>
            </a:lvl4pPr>
            <a:lvl5pPr marL="1828800" marR="0" indent="0" algn="ctr" rtl="0">
              <a:spcBef>
                <a:spcPts val="400"/>
              </a:spcBef>
              <a:buClr>
                <a:schemeClr val="accent4"/>
              </a:buClr>
              <a:buFont typeface="Merriweather"/>
              <a:buNone/>
              <a:defRPr/>
            </a:lvl5pPr>
            <a:lvl6pPr marL="2286000" marR="0" indent="0" algn="ctr" rtl="0">
              <a:spcBef>
                <a:spcPts val="360"/>
              </a:spcBef>
              <a:buClr>
                <a:schemeClr val="accent5"/>
              </a:buClr>
              <a:buFont typeface="Merriweather"/>
              <a:buNone/>
              <a:defRPr/>
            </a:lvl6pPr>
            <a:lvl7pPr marL="2743200" marR="0" indent="0" algn="ctr" rtl="0">
              <a:spcBef>
                <a:spcPts val="320"/>
              </a:spcBef>
              <a:buClr>
                <a:schemeClr val="accent6"/>
              </a:buClr>
              <a:buFont typeface="Merriweather"/>
              <a:buNone/>
              <a:defRPr/>
            </a:lvl7pPr>
            <a:lvl8pPr marL="3200400" marR="0" indent="0" algn="ctr" rtl="0">
              <a:spcBef>
                <a:spcPts val="320"/>
              </a:spcBef>
              <a:buClr>
                <a:schemeClr val="lt2"/>
              </a:buClr>
              <a:buFont typeface="Merriweather"/>
              <a:buNone/>
              <a:defRPr/>
            </a:lvl8pPr>
            <a:lvl9pPr marL="3657600" marR="0" indent="0" algn="ctr" rtl="0">
              <a:spcBef>
                <a:spcPts val="280"/>
              </a:spcBef>
              <a:buClr>
                <a:schemeClr val="lt2"/>
              </a:buClr>
              <a:buFont typeface="Merriweather"/>
              <a:buNone/>
              <a:defRPr/>
            </a:lvl9pPr>
          </a:lstStyle>
          <a:p>
            <a:endParaRPr/>
          </a:p>
        </p:txBody>
      </p:sp>
      <p:sp>
        <p:nvSpPr>
          <p:cNvPr id="9" name="Shape 363"/>
          <p:cNvSpPr txBox="1">
            <a:spLocks noGrp="1"/>
          </p:cNvSpPr>
          <p:nvPr>
            <p:ph type="dt" idx="10"/>
          </p:nvPr>
        </p:nvSpPr>
        <p:spPr bwMode="auto">
          <a:xfrm>
            <a:off x="457200" y="6356350"/>
            <a:ext cx="2133600" cy="365125"/>
          </a:xfrm>
          <a:prstGeom prst="rect">
            <a:avLst/>
          </a:prstGeom>
          <a:noFill/>
          <a:ln>
            <a:miter lim="800000"/>
            <a:headEnd/>
            <a:tailEnd/>
          </a:ln>
        </p:spPr>
        <p:txBody>
          <a:bodyPr vert="horz" wrap="square" lIns="91425" tIns="91425" rIns="91425" bIns="91425" numCol="1" anchor="b" anchorCtr="0" compatLnSpc="1">
            <a:prstTxWarp prst="textNoShape">
              <a:avLst/>
            </a:prstTxWarp>
          </a:bodyPr>
          <a:lstStyle>
            <a:lvl1pPr>
              <a:defRPr/>
            </a:lvl1pPr>
          </a:lstStyle>
          <a:p>
            <a:endParaRPr lang="en-US"/>
          </a:p>
        </p:txBody>
      </p:sp>
      <p:sp>
        <p:nvSpPr>
          <p:cNvPr id="10" name="Shape 364"/>
          <p:cNvSpPr txBox="1">
            <a:spLocks noGrp="1"/>
          </p:cNvSpPr>
          <p:nvPr>
            <p:ph type="ftr" idx="11"/>
          </p:nvPr>
        </p:nvSpPr>
        <p:spPr bwMode="auto">
          <a:xfrm>
            <a:off x="2667000" y="6356350"/>
            <a:ext cx="3352800" cy="365125"/>
          </a:xfrm>
          <a:prstGeom prst="rect">
            <a:avLst/>
          </a:prstGeom>
          <a:noFill/>
          <a:ln>
            <a:miter lim="800000"/>
            <a:headEnd/>
            <a:tailEnd/>
          </a:ln>
        </p:spPr>
        <p:txBody>
          <a:bodyPr vert="horz" wrap="square" lIns="91425" tIns="91425" rIns="91425" bIns="91425" numCol="1" anchor="b" anchorCtr="0" compatLnSpc="1">
            <a:prstTxWarp prst="textNoShape">
              <a:avLst/>
            </a:prstTxWarp>
          </a:bodyPr>
          <a:lstStyle>
            <a:lvl1pPr>
              <a:defRPr/>
            </a:lvl1pPr>
          </a:lstStyle>
          <a:p>
            <a:endParaRPr lang="en-US"/>
          </a:p>
        </p:txBody>
      </p:sp>
      <p:sp>
        <p:nvSpPr>
          <p:cNvPr id="11" name="Shape 365"/>
          <p:cNvSpPr txBox="1">
            <a:spLocks noGrp="1"/>
          </p:cNvSpPr>
          <p:nvPr>
            <p:ph type="sldNum" idx="12"/>
          </p:nvPr>
        </p:nvSpPr>
        <p:spPr bwMode="auto">
          <a:xfrm>
            <a:off x="7924800" y="6356350"/>
            <a:ext cx="762000" cy="365125"/>
          </a:xfrm>
          <a:prstGeom prst="rect">
            <a:avLst/>
          </a:prstGeom>
          <a:noFill/>
          <a:ln>
            <a:miter lim="800000"/>
            <a:headEnd/>
            <a:tailEnd/>
          </a:ln>
        </p:spPr>
        <p:txBody>
          <a:bodyPr vert="horz" wrap="square" lIns="91425" tIns="91425" rIns="91425" bIns="91425" numCol="1" anchor="b" anchorCtr="0" compatLnSpc="1">
            <a:prstTxWarp prst="textNoShape">
              <a:avLst/>
            </a:prstTxWarp>
          </a:bodyPr>
          <a:lstStyle>
            <a:lvl1pPr algn="r">
              <a:defRPr/>
            </a:lvl1pPr>
          </a:lstStyle>
          <a:p>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66"/>
        <p:cNvGrpSpPr/>
        <p:nvPr/>
      </p:nvGrpSpPr>
      <p:grpSpPr>
        <a:xfrm>
          <a:off x="0" y="0"/>
          <a:ext cx="0" cy="0"/>
          <a:chOff x="0" y="0"/>
          <a:chExt cx="0" cy="0"/>
        </a:xfrm>
      </p:grpSpPr>
      <p:sp>
        <p:nvSpPr>
          <p:cNvPr id="367" name="Shape 367"/>
          <p:cNvSpPr txBox="1">
            <a:spLocks noGrp="1"/>
          </p:cNvSpPr>
          <p:nvPr>
            <p:ph type="title"/>
          </p:nvPr>
        </p:nvSpPr>
        <p:spPr>
          <a:xfrm>
            <a:off x="457200" y="704087"/>
            <a:ext cx="8229600" cy="1143000"/>
          </a:xfrm>
          <a:prstGeom prst="rect">
            <a:avLst/>
          </a:prstGeom>
          <a:noFill/>
          <a:ln>
            <a:noFill/>
          </a:ln>
        </p:spPr>
        <p:txBody>
          <a:bodyPr/>
          <a:lstStyle>
            <a:lvl1pPr algn="l" rtl="0">
              <a:spcBef>
                <a:spcPts val="0"/>
              </a:spcBef>
              <a:buClr>
                <a:schemeClr val="dk2"/>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8" name="Shape 368"/>
          <p:cNvSpPr txBox="1">
            <a:spLocks noGrp="1"/>
          </p:cNvSpPr>
          <p:nvPr>
            <p:ph type="body" idx="1"/>
          </p:nvPr>
        </p:nvSpPr>
        <p:spPr>
          <a:xfrm>
            <a:off x="457200" y="1935480"/>
            <a:ext cx="8229600" cy="4389119"/>
          </a:xfrm>
          <a:prstGeom prst="rect">
            <a:avLst/>
          </a:prstGeom>
          <a:noFill/>
          <a:ln>
            <a:noFill/>
          </a:ln>
        </p:spPr>
        <p:txBody>
          <a:bodyPr/>
          <a:lstStyle>
            <a:lvl1pPr marL="274320" indent="-117475" algn="l" rtl="0">
              <a:spcBef>
                <a:spcPts val="520"/>
              </a:spcBef>
              <a:buClr>
                <a:schemeClr val="accent3"/>
              </a:buClr>
              <a:buFont typeface="Merriweather"/>
              <a:buChar char="●"/>
              <a:defRPr/>
            </a:lvl1pPr>
            <a:lvl2pPr marL="640080" indent="-129540" algn="l" rtl="0">
              <a:spcBef>
                <a:spcPts val="480"/>
              </a:spcBef>
              <a:buClr>
                <a:schemeClr val="accent1"/>
              </a:buClr>
              <a:buFont typeface="Merriweather"/>
              <a:buChar char="●"/>
              <a:defRPr/>
            </a:lvl2pPr>
            <a:lvl3pPr marL="914400" indent="-160655" algn="l" rtl="0">
              <a:spcBef>
                <a:spcPts val="420"/>
              </a:spcBef>
              <a:buClr>
                <a:schemeClr val="accent2"/>
              </a:buClr>
              <a:buFont typeface="Merriweather"/>
              <a:buChar char="●"/>
              <a:defRPr/>
            </a:lvl3pPr>
            <a:lvl4pPr marL="1188720" indent="-128269" algn="l" rtl="0">
              <a:spcBef>
                <a:spcPts val="400"/>
              </a:spcBef>
              <a:buClr>
                <a:schemeClr val="accent3"/>
              </a:buClr>
              <a:buFont typeface="Merriweather"/>
              <a:buChar char="●"/>
              <a:defRPr/>
            </a:lvl4pPr>
            <a:lvl5pPr marL="1463040" indent="-135889" algn="l" rtl="0">
              <a:spcBef>
                <a:spcPts val="400"/>
              </a:spcBef>
              <a:buClr>
                <a:schemeClr val="accent4"/>
              </a:buClr>
              <a:buFont typeface="Merriweather"/>
              <a:buChar char="●"/>
              <a:defRPr/>
            </a:lvl5pPr>
            <a:lvl6pPr marL="1737360" indent="-121920" algn="l" rtl="0">
              <a:spcBef>
                <a:spcPts val="360"/>
              </a:spcBef>
              <a:buClr>
                <a:schemeClr val="accent5"/>
              </a:buClr>
              <a:buFont typeface="Merriweather"/>
              <a:buChar char="●"/>
              <a:defRPr/>
            </a:lvl6pPr>
            <a:lvl7pPr marL="1920240" indent="-111760" algn="l" rtl="0">
              <a:spcBef>
                <a:spcPts val="320"/>
              </a:spcBef>
              <a:buClr>
                <a:schemeClr val="accent6"/>
              </a:buClr>
              <a:buFont typeface="Merriweather"/>
              <a:buChar char="●"/>
              <a:defRPr/>
            </a:lvl7pPr>
            <a:lvl8pPr marL="2194560" indent="-86360" algn="l" rtl="0">
              <a:spcBef>
                <a:spcPts val="320"/>
              </a:spcBef>
              <a:buClr>
                <a:schemeClr val="dk2"/>
              </a:buClr>
              <a:buFont typeface="Merriweather"/>
              <a:buChar char="•"/>
              <a:defRPr/>
            </a:lvl8pPr>
            <a:lvl9pPr marL="2468880" indent="-93979" algn="l" rtl="0">
              <a:spcBef>
                <a:spcPts val="280"/>
              </a:spcBef>
              <a:buClr>
                <a:schemeClr val="dk2"/>
              </a:buClr>
              <a:buFont typeface="Merriweather"/>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704087"/>
            <a:ext cx="8229600" cy="11430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 name="Shape 42"/>
          <p:cNvSpPr txBox="1">
            <a:spLocks noGrp="1"/>
          </p:cNvSpPr>
          <p:nvPr>
            <p:ph type="body" idx="1"/>
          </p:nvPr>
        </p:nvSpPr>
        <p:spPr>
          <a:xfrm>
            <a:off x="457200" y="1855248"/>
            <a:ext cx="4040187" cy="659352"/>
          </a:xfrm>
          <a:prstGeom prst="rect">
            <a:avLst/>
          </a:prstGeom>
          <a:noFill/>
          <a:ln>
            <a:noFill/>
          </a:ln>
        </p:spPr>
        <p:txBody>
          <a:bodyPr anchor="ctr"/>
          <a:lstStyle>
            <a:lvl1pPr marL="0" indent="0" rtl="0">
              <a:spcBef>
                <a:spcPts val="0"/>
              </a:spcBef>
              <a:buClr>
                <a:schemeClr val="dk2"/>
              </a:buClr>
              <a:buFont typeface="Arial"/>
              <a:buNone/>
              <a:defRPr/>
            </a:lvl1pPr>
            <a:lvl2pPr rtl="0">
              <a:spcBef>
                <a:spcPts val="0"/>
              </a:spcBef>
              <a:buFont typeface="Arial"/>
              <a:buNone/>
              <a:defRPr/>
            </a:lvl2pPr>
            <a:lvl3pPr rtl="0">
              <a:spcBef>
                <a:spcPts val="0"/>
              </a:spcBef>
              <a:buFont typeface="Arial"/>
              <a:buNone/>
              <a:defRPr/>
            </a:lvl3pPr>
            <a:lvl4pPr rtl="0">
              <a:spcBef>
                <a:spcPts val="0"/>
              </a:spcBef>
              <a:buFont typeface="Arial"/>
              <a:buNone/>
              <a:defRPr/>
            </a:lvl4pPr>
            <a:lvl5pPr rtl="0">
              <a:spcBef>
                <a:spcPts val="0"/>
              </a:spcBef>
              <a:buFont typeface="A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2"/>
          </p:nvPr>
        </p:nvSpPr>
        <p:spPr>
          <a:xfrm>
            <a:off x="4645025" y="1859757"/>
            <a:ext cx="4041773" cy="654843"/>
          </a:xfrm>
          <a:prstGeom prst="rect">
            <a:avLst/>
          </a:prstGeom>
          <a:noFill/>
          <a:ln>
            <a:noFill/>
          </a:ln>
        </p:spPr>
        <p:txBody>
          <a:bodyPr anchor="ctr"/>
          <a:lstStyle>
            <a:lvl1pPr marL="0" indent="0" rtl="0">
              <a:spcBef>
                <a:spcPts val="0"/>
              </a:spcBef>
              <a:buClr>
                <a:schemeClr val="dk2"/>
              </a:buClr>
              <a:buFont typeface="Arial"/>
              <a:buNone/>
              <a:defRPr/>
            </a:lvl1pPr>
            <a:lvl2pPr rtl="0">
              <a:spcBef>
                <a:spcPts val="0"/>
              </a:spcBef>
              <a:buFont typeface="Arial"/>
              <a:buNone/>
              <a:defRPr/>
            </a:lvl2pPr>
            <a:lvl3pPr rtl="0">
              <a:spcBef>
                <a:spcPts val="0"/>
              </a:spcBef>
              <a:buFont typeface="Arial"/>
              <a:buNone/>
              <a:defRPr/>
            </a:lvl3pPr>
            <a:lvl4pPr rtl="0">
              <a:spcBef>
                <a:spcPts val="0"/>
              </a:spcBef>
              <a:buFont typeface="Arial"/>
              <a:buNone/>
              <a:defRPr/>
            </a:lvl4pPr>
            <a:lvl5pPr rtl="0">
              <a:spcBef>
                <a:spcPts val="0"/>
              </a:spcBef>
              <a:buFont typeface="A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4" name="Shape 44"/>
          <p:cNvSpPr txBox="1">
            <a:spLocks noGrp="1"/>
          </p:cNvSpPr>
          <p:nvPr>
            <p:ph type="body" idx="3"/>
          </p:nvPr>
        </p:nvSpPr>
        <p:spPr>
          <a:xfrm>
            <a:off x="457200" y="2514600"/>
            <a:ext cx="4040187" cy="384572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4"/>
          </p:nvPr>
        </p:nvSpPr>
        <p:spPr>
          <a:xfrm>
            <a:off x="4645025" y="2514600"/>
            <a:ext cx="4041773" cy="384572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cSld name="Section Header">
    <p:bg>
      <p:bgPr>
        <a:gradFill>
          <a:gsLst>
            <a:gs pos="0">
              <a:srgbClr val="37D4FF"/>
            </a:gs>
            <a:gs pos="25000">
              <a:srgbClr val="2BCEFE"/>
            </a:gs>
            <a:gs pos="100000">
              <a:srgbClr val="002E3F"/>
            </a:gs>
          </a:gsLst>
          <a:path path="circle">
            <a:fillToRect l="50000" t="50000" r="50000" b="50000"/>
          </a:path>
          <a:tileRect/>
        </a:gradFill>
        <a:effectLst/>
      </p:bgPr>
    </p:bg>
    <p:spTree>
      <p:nvGrpSpPr>
        <p:cNvPr id="1" name="Shape 372"/>
        <p:cNvGrpSpPr/>
        <p:nvPr/>
      </p:nvGrpSpPr>
      <p:grpSpPr>
        <a:xfrm>
          <a:off x="0" y="0"/>
          <a:ext cx="0" cy="0"/>
          <a:chOff x="0" y="0"/>
          <a:chExt cx="0" cy="0"/>
        </a:xfrm>
      </p:grpSpPr>
      <p:sp>
        <p:nvSpPr>
          <p:cNvPr id="4" name="Shape 350"/>
          <p:cNvSpPr>
            <a:spLocks/>
          </p:cNvSpPr>
          <p:nvPr/>
        </p:nvSpPr>
        <p:spPr bwMode="auto">
          <a:xfrm>
            <a:off x="-9525" y="-7938"/>
            <a:ext cx="9163050" cy="1041401"/>
          </a:xfrm>
          <a:custGeom>
            <a:avLst/>
            <a:gdLst>
              <a:gd name="T0" fmla="*/ 0 w 5772"/>
              <a:gd name="T1" fmla="*/ 0 h 656"/>
              <a:gd name="T2" fmla="*/ 5772 w 5772"/>
              <a:gd name="T3" fmla="*/ 656 h 656"/>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T0" t="T1" r="T2" b="T3"/>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1476AB">
                  <a:alpha val="44704"/>
                </a:srgbClr>
              </a:gs>
              <a:gs pos="100000">
                <a:srgbClr val="0CE0EC">
                  <a:alpha val="54900"/>
                </a:srgbClr>
              </a:gs>
            </a:gsLst>
            <a:lin ang="5400000"/>
          </a:gradFill>
          <a:ln w="9525">
            <a:noFill/>
            <a:round/>
            <a:headEnd/>
            <a:tailEnd/>
          </a:ln>
        </p:spPr>
        <p:txBody>
          <a:bodyPr lIns="91425" tIns="45700" rIns="91425" bIns="45700"/>
          <a:lstStyle/>
          <a:p>
            <a:endParaRPr lang="en-US"/>
          </a:p>
        </p:txBody>
      </p:sp>
      <p:sp>
        <p:nvSpPr>
          <p:cNvPr id="5" name="Shape 351"/>
          <p:cNvSpPr/>
          <p:nvPr/>
        </p:nvSpPr>
        <p:spPr>
          <a:xfrm>
            <a:off x="4381500" y="-7144"/>
            <a:ext cx="4762500" cy="638174"/>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18A7B0">
                  <a:alpha val="29803"/>
                </a:srgbClr>
              </a:gs>
              <a:gs pos="80000">
                <a:srgbClr val="0993DD">
                  <a:alpha val="44705"/>
                </a:srgbClr>
              </a:gs>
              <a:gs pos="100000">
                <a:srgbClr val="0993DD">
                  <a:alpha val="44705"/>
                </a:srgbClr>
              </a:gs>
            </a:gsLst>
            <a:lin ang="5400000" scaled="0"/>
          </a:gradFill>
          <a:ln>
            <a:noFill/>
          </a:ln>
        </p:spPr>
        <p:txBody>
          <a:bodyPr lIns="91425" tIns="45700" rIns="91425" bIns="45700"/>
          <a:lstStyle/>
          <a:p>
            <a:pPr fontAlgn="auto">
              <a:spcBef>
                <a:spcPts val="0"/>
              </a:spcBef>
              <a:spcAft>
                <a:spcPts val="0"/>
              </a:spcAft>
              <a:buClr>
                <a:srgbClr val="000000"/>
              </a:buClr>
              <a:buFont typeface="Arial"/>
              <a:buNone/>
              <a:defRPr/>
            </a:pPr>
            <a:endParaRPr kern="0">
              <a:latin typeface="Merriweather"/>
              <a:ea typeface="Merriweather"/>
              <a:cs typeface="Merriweather"/>
              <a:sym typeface="Merriweather"/>
            </a:endParaRPr>
          </a:p>
        </p:txBody>
      </p:sp>
      <p:grpSp>
        <p:nvGrpSpPr>
          <p:cNvPr id="6" name="Shape 357"/>
          <p:cNvGrpSpPr>
            <a:grpSpLocks/>
          </p:cNvGrpSpPr>
          <p:nvPr/>
        </p:nvGrpSpPr>
        <p:grpSpPr bwMode="auto">
          <a:xfrm>
            <a:off x="-28575" y="-15875"/>
            <a:ext cx="9197975" cy="1085850"/>
            <a:chOff x="-29322" y="-1971"/>
            <a:chExt cx="9198254" cy="1086266"/>
          </a:xfrm>
        </p:grpSpPr>
        <p:sp>
          <p:nvSpPr>
            <p:cNvPr id="7" name="Shape 358"/>
            <p:cNvSpPr>
              <a:spLocks/>
            </p:cNvSpPr>
            <p:nvPr/>
          </p:nvSpPr>
          <p:spPr bwMode="auto">
            <a:xfrm rot="-164307">
              <a:off x="-19044" y="216549"/>
              <a:ext cx="9163050" cy="649224"/>
            </a:xfrm>
            <a:custGeom>
              <a:avLst/>
              <a:gdLst>
                <a:gd name="T0" fmla="*/ 0 w 5772"/>
                <a:gd name="T1" fmla="*/ 0 h 1055"/>
                <a:gd name="T2" fmla="*/ 5772 w 5772"/>
                <a:gd name="T3" fmla="*/ 1055 h 1055"/>
              </a:gdLst>
              <a:ahLst/>
              <a:cxnLst>
                <a:cxn ang="0">
                  <a:pos x="0" y="966"/>
                </a:cxn>
                <a:cxn ang="0">
                  <a:pos x="1608" y="282"/>
                </a:cxn>
                <a:cxn ang="0">
                  <a:pos x="4110" y="1008"/>
                </a:cxn>
                <a:cxn ang="0">
                  <a:pos x="5772" y="0"/>
                </a:cxn>
              </a:cxnLst>
              <a:rect l="T0" t="T1" r="T2" b="T3"/>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a:solidFill>
                <a:srgbClr val="33B7BF"/>
              </a:solidFill>
              <a:prstDash val="solid"/>
              <a:round/>
              <a:headEnd type="none" w="med" len="med"/>
              <a:tailEnd type="none" w="med" len="med"/>
            </a:ln>
          </p:spPr>
          <p:txBody>
            <a:bodyPr lIns="91425" tIns="45700" rIns="91425" bIns="45700"/>
            <a:lstStyle/>
            <a:p>
              <a:endParaRPr lang="en-US"/>
            </a:p>
          </p:txBody>
        </p:sp>
        <p:sp>
          <p:nvSpPr>
            <p:cNvPr id="8" name="Shape 359"/>
            <p:cNvSpPr/>
            <p:nvPr/>
          </p:nvSpPr>
          <p:spPr>
            <a:xfrm rot="-164308">
              <a:off x="-15035" y="290241"/>
              <a:ext cx="9176029" cy="530428"/>
            </a:xfrm>
            <a:custGeom>
              <a:avLst/>
              <a:gdLst/>
              <a:ahLst/>
              <a:cxnLst/>
              <a:rect l="0" t="0" r="0" b="0"/>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a:solidFill>
                <a:schemeClr val="accent4"/>
              </a:solidFill>
              <a:prstDash val="solid"/>
              <a:round/>
              <a:headEnd type="none" w="med" len="med"/>
              <a:tailEnd type="none" w="med" len="med"/>
            </a:ln>
          </p:spPr>
          <p:txBody>
            <a:bodyPr lIns="91425" tIns="45700" rIns="91425" bIns="45700"/>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373" name="Shape 373"/>
          <p:cNvSpPr txBox="1">
            <a:spLocks noGrp="1"/>
          </p:cNvSpPr>
          <p:nvPr>
            <p:ph type="title"/>
          </p:nvPr>
        </p:nvSpPr>
        <p:spPr>
          <a:xfrm>
            <a:off x="530352" y="1316736"/>
            <a:ext cx="7772400" cy="1362455"/>
          </a:xfrm>
          <a:prstGeom prst="rect">
            <a:avLst/>
          </a:prstGeom>
          <a:noFill/>
          <a:ln>
            <a:noFill/>
          </a:ln>
        </p:spPr>
        <p:txBody>
          <a:bodyPr/>
          <a:lstStyle>
            <a:lvl1pPr algn="l" rtl="0">
              <a:spcBef>
                <a:spcPts val="0"/>
              </a:spcBef>
              <a:buClr>
                <a:srgbClr val="54EEC5"/>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4" name="Shape 374"/>
          <p:cNvSpPr txBox="1">
            <a:spLocks noGrp="1"/>
          </p:cNvSpPr>
          <p:nvPr>
            <p:ph type="body" idx="1"/>
          </p:nvPr>
        </p:nvSpPr>
        <p:spPr>
          <a:xfrm>
            <a:off x="530352" y="2704664"/>
            <a:ext cx="7772400" cy="1509711"/>
          </a:xfrm>
          <a:prstGeom prst="rect">
            <a:avLst/>
          </a:prstGeom>
          <a:noFill/>
          <a:ln>
            <a:noFill/>
          </a:ln>
        </p:spPr>
        <p:txBody>
          <a:bodyPr/>
          <a:lstStyle>
            <a:lvl1pPr marL="0" indent="0" rtl="0">
              <a:spcBef>
                <a:spcPts val="0"/>
              </a:spcBef>
              <a:buClr>
                <a:schemeClr val="lt1"/>
              </a:buClr>
              <a:buFont typeface="Merriweather"/>
              <a:buNone/>
              <a:defRPr/>
            </a:lvl1pPr>
            <a:lvl2pPr rtl="0">
              <a:spcBef>
                <a:spcPts val="0"/>
              </a:spcBef>
              <a:buClr>
                <a:schemeClr val="lt1"/>
              </a:buClr>
              <a:buFont typeface="Merriweather"/>
              <a:buNone/>
              <a:defRPr/>
            </a:lvl2pPr>
            <a:lvl3pPr rtl="0">
              <a:spcBef>
                <a:spcPts val="0"/>
              </a:spcBef>
              <a:buClr>
                <a:schemeClr val="lt1"/>
              </a:buClr>
              <a:buFont typeface="Merriweather"/>
              <a:buNone/>
              <a:defRPr/>
            </a:lvl3pPr>
            <a:lvl4pPr rtl="0">
              <a:spcBef>
                <a:spcPts val="0"/>
              </a:spcBef>
              <a:buClr>
                <a:schemeClr val="lt1"/>
              </a:buClr>
              <a:buFont typeface="Merriweather"/>
              <a:buNone/>
              <a:defRPr/>
            </a:lvl4pPr>
            <a:lvl5pPr rtl="0">
              <a:spcBef>
                <a:spcPts val="0"/>
              </a:spcBef>
              <a:buClr>
                <a:schemeClr val="lt1"/>
              </a:buClr>
              <a:buFont typeface="Merriweather"/>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 name="Shape 375"/>
          <p:cNvSpPr txBox="1">
            <a:spLocks noGrp="1"/>
          </p:cNvSpPr>
          <p:nvPr>
            <p:ph type="dt" idx="10"/>
          </p:nvPr>
        </p:nvSpPr>
        <p:spPr bwMode="auto">
          <a:xfrm>
            <a:off x="457200" y="6356350"/>
            <a:ext cx="2133600" cy="365125"/>
          </a:xfrm>
          <a:prstGeom prst="rect">
            <a:avLst/>
          </a:prstGeom>
          <a:noFill/>
          <a:ln>
            <a:miter lim="800000"/>
            <a:headEnd/>
            <a:tailEnd/>
          </a:ln>
        </p:spPr>
        <p:txBody>
          <a:bodyPr vert="horz" wrap="square" lIns="91425" tIns="91425" rIns="91425" bIns="91425" numCol="1" anchor="b" anchorCtr="0" compatLnSpc="1">
            <a:prstTxWarp prst="textNoShape">
              <a:avLst/>
            </a:prstTxWarp>
          </a:bodyPr>
          <a:lstStyle>
            <a:lvl1pPr>
              <a:defRPr/>
            </a:lvl1pPr>
          </a:lstStyle>
          <a:p>
            <a:endParaRPr lang="en-US"/>
          </a:p>
        </p:txBody>
      </p:sp>
      <p:sp>
        <p:nvSpPr>
          <p:cNvPr id="10" name="Shape 376"/>
          <p:cNvSpPr txBox="1">
            <a:spLocks noGrp="1"/>
          </p:cNvSpPr>
          <p:nvPr>
            <p:ph type="ftr" idx="11"/>
          </p:nvPr>
        </p:nvSpPr>
        <p:spPr bwMode="auto">
          <a:xfrm>
            <a:off x="2667000" y="6356350"/>
            <a:ext cx="3352800" cy="365125"/>
          </a:xfrm>
          <a:prstGeom prst="rect">
            <a:avLst/>
          </a:prstGeom>
          <a:noFill/>
          <a:ln>
            <a:miter lim="800000"/>
            <a:headEnd/>
            <a:tailEnd/>
          </a:ln>
        </p:spPr>
        <p:txBody>
          <a:bodyPr vert="horz" wrap="square" lIns="91425" tIns="91425" rIns="91425" bIns="91425" numCol="1" anchor="b" anchorCtr="0" compatLnSpc="1">
            <a:prstTxWarp prst="textNoShape">
              <a:avLst/>
            </a:prstTxWarp>
          </a:bodyPr>
          <a:lstStyle>
            <a:lvl1pPr>
              <a:defRPr/>
            </a:lvl1pPr>
          </a:lstStyle>
          <a:p>
            <a:endParaRPr lang="en-US"/>
          </a:p>
        </p:txBody>
      </p:sp>
      <p:sp>
        <p:nvSpPr>
          <p:cNvPr id="11" name="Shape 377"/>
          <p:cNvSpPr txBox="1">
            <a:spLocks noGrp="1"/>
          </p:cNvSpPr>
          <p:nvPr>
            <p:ph type="sldNum" idx="12"/>
          </p:nvPr>
        </p:nvSpPr>
        <p:spPr bwMode="auto">
          <a:xfrm>
            <a:off x="7924800" y="6356350"/>
            <a:ext cx="762000" cy="365125"/>
          </a:xfrm>
          <a:prstGeom prst="rect">
            <a:avLst/>
          </a:prstGeom>
          <a:noFill/>
          <a:ln>
            <a:miter lim="800000"/>
            <a:headEnd/>
            <a:tailEnd/>
          </a:ln>
        </p:spPr>
        <p:txBody>
          <a:bodyPr vert="horz" wrap="square" lIns="91425" tIns="91425" rIns="91425" bIns="91425" numCol="1" anchor="b" anchorCtr="0" compatLnSpc="1">
            <a:prstTxWarp prst="textNoShape">
              <a:avLst/>
            </a:prstTxWarp>
          </a:bodyPr>
          <a:lstStyle>
            <a:lvl1pPr algn="r">
              <a:defRPr/>
            </a:lvl1pPr>
          </a:lstStyle>
          <a:p>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8"/>
        <p:cNvGrpSpPr/>
        <p:nvPr/>
      </p:nvGrpSpPr>
      <p:grpSpPr>
        <a:xfrm>
          <a:off x="0" y="0"/>
          <a:ext cx="0" cy="0"/>
          <a:chOff x="0" y="0"/>
          <a:chExt cx="0" cy="0"/>
        </a:xfrm>
      </p:grpSpPr>
      <p:sp>
        <p:nvSpPr>
          <p:cNvPr id="379" name="Shape 379"/>
          <p:cNvSpPr txBox="1">
            <a:spLocks noGrp="1"/>
          </p:cNvSpPr>
          <p:nvPr>
            <p:ph type="title"/>
          </p:nvPr>
        </p:nvSpPr>
        <p:spPr>
          <a:xfrm>
            <a:off x="457200" y="704087"/>
            <a:ext cx="8229600" cy="1143000"/>
          </a:xfrm>
          <a:prstGeom prst="rect">
            <a:avLst/>
          </a:prstGeom>
          <a:noFill/>
          <a:ln>
            <a:noFill/>
          </a:ln>
        </p:spPr>
        <p:txBody>
          <a:bodyPr/>
          <a:lstStyle>
            <a:lvl1pPr algn="l" rtl="0">
              <a:spcBef>
                <a:spcPts val="0"/>
              </a:spcBef>
              <a:buClr>
                <a:schemeClr val="dk2"/>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0" name="Shape 380"/>
          <p:cNvSpPr txBox="1">
            <a:spLocks noGrp="1"/>
          </p:cNvSpPr>
          <p:nvPr>
            <p:ph type="body" idx="1"/>
          </p:nvPr>
        </p:nvSpPr>
        <p:spPr>
          <a:xfrm>
            <a:off x="457200" y="1920084"/>
            <a:ext cx="4038599" cy="4434839"/>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1" name="Shape 381"/>
          <p:cNvSpPr txBox="1">
            <a:spLocks noGrp="1"/>
          </p:cNvSpPr>
          <p:nvPr>
            <p:ph type="body" idx="2"/>
          </p:nvPr>
        </p:nvSpPr>
        <p:spPr>
          <a:xfrm>
            <a:off x="4648200" y="1920084"/>
            <a:ext cx="4038599" cy="4434839"/>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85"/>
        <p:cNvGrpSpPr/>
        <p:nvPr/>
      </p:nvGrpSpPr>
      <p:grpSpPr>
        <a:xfrm>
          <a:off x="0" y="0"/>
          <a:ext cx="0" cy="0"/>
          <a:chOff x="0" y="0"/>
          <a:chExt cx="0" cy="0"/>
        </a:xfrm>
      </p:grpSpPr>
      <p:sp>
        <p:nvSpPr>
          <p:cNvPr id="386" name="Shape 386"/>
          <p:cNvSpPr txBox="1">
            <a:spLocks noGrp="1"/>
          </p:cNvSpPr>
          <p:nvPr>
            <p:ph type="title"/>
          </p:nvPr>
        </p:nvSpPr>
        <p:spPr>
          <a:xfrm>
            <a:off x="457200" y="704087"/>
            <a:ext cx="8229600" cy="11430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7" name="Shape 387"/>
          <p:cNvSpPr txBox="1">
            <a:spLocks noGrp="1"/>
          </p:cNvSpPr>
          <p:nvPr>
            <p:ph type="body" idx="1"/>
          </p:nvPr>
        </p:nvSpPr>
        <p:spPr>
          <a:xfrm>
            <a:off x="457200" y="1855248"/>
            <a:ext cx="4040187" cy="659352"/>
          </a:xfrm>
          <a:prstGeom prst="rect">
            <a:avLst/>
          </a:prstGeom>
          <a:noFill/>
          <a:ln>
            <a:noFill/>
          </a:ln>
        </p:spPr>
        <p:txBody>
          <a:bodyPr anchor="ctr"/>
          <a:lstStyle>
            <a:lvl1pPr marL="0" indent="0" rtl="0">
              <a:spcBef>
                <a:spcPts val="0"/>
              </a:spcBef>
              <a:buClr>
                <a:schemeClr val="dk2"/>
              </a:buClr>
              <a:buFont typeface="Merriweather"/>
              <a:buNone/>
              <a:defRPr/>
            </a:lvl1pPr>
            <a:lvl2pPr rtl="0">
              <a:spcBef>
                <a:spcPts val="0"/>
              </a:spcBef>
              <a:buFont typeface="Merriweather"/>
              <a:buNone/>
              <a:defRPr/>
            </a:lvl2pPr>
            <a:lvl3pPr rtl="0">
              <a:spcBef>
                <a:spcPts val="0"/>
              </a:spcBef>
              <a:buFont typeface="Merriweather"/>
              <a:buNone/>
              <a:defRPr/>
            </a:lvl3pPr>
            <a:lvl4pPr rtl="0">
              <a:spcBef>
                <a:spcPts val="0"/>
              </a:spcBef>
              <a:buFont typeface="Merriweather"/>
              <a:buNone/>
              <a:defRPr/>
            </a:lvl4pPr>
            <a:lvl5pPr rtl="0">
              <a:spcBef>
                <a:spcPts val="0"/>
              </a:spcBef>
              <a:buFont typeface="Merriweather"/>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8" name="Shape 388"/>
          <p:cNvSpPr txBox="1">
            <a:spLocks noGrp="1"/>
          </p:cNvSpPr>
          <p:nvPr>
            <p:ph type="body" idx="2"/>
          </p:nvPr>
        </p:nvSpPr>
        <p:spPr>
          <a:xfrm>
            <a:off x="4645025" y="1859757"/>
            <a:ext cx="4041774" cy="654843"/>
          </a:xfrm>
          <a:prstGeom prst="rect">
            <a:avLst/>
          </a:prstGeom>
          <a:noFill/>
          <a:ln>
            <a:noFill/>
          </a:ln>
        </p:spPr>
        <p:txBody>
          <a:bodyPr anchor="ctr"/>
          <a:lstStyle>
            <a:lvl1pPr marL="0" indent="0" rtl="0">
              <a:spcBef>
                <a:spcPts val="0"/>
              </a:spcBef>
              <a:buClr>
                <a:schemeClr val="dk2"/>
              </a:buClr>
              <a:buFont typeface="Merriweather"/>
              <a:buNone/>
              <a:defRPr/>
            </a:lvl1pPr>
            <a:lvl2pPr rtl="0">
              <a:spcBef>
                <a:spcPts val="0"/>
              </a:spcBef>
              <a:buFont typeface="Merriweather"/>
              <a:buNone/>
              <a:defRPr/>
            </a:lvl2pPr>
            <a:lvl3pPr rtl="0">
              <a:spcBef>
                <a:spcPts val="0"/>
              </a:spcBef>
              <a:buFont typeface="Merriweather"/>
              <a:buNone/>
              <a:defRPr/>
            </a:lvl3pPr>
            <a:lvl4pPr rtl="0">
              <a:spcBef>
                <a:spcPts val="0"/>
              </a:spcBef>
              <a:buFont typeface="Merriweather"/>
              <a:buNone/>
              <a:defRPr/>
            </a:lvl4pPr>
            <a:lvl5pPr rtl="0">
              <a:spcBef>
                <a:spcPts val="0"/>
              </a:spcBef>
              <a:buFont typeface="Merriweather"/>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9" name="Shape 389"/>
          <p:cNvSpPr txBox="1">
            <a:spLocks noGrp="1"/>
          </p:cNvSpPr>
          <p:nvPr>
            <p:ph type="body" idx="3"/>
          </p:nvPr>
        </p:nvSpPr>
        <p:spPr>
          <a:xfrm>
            <a:off x="457200" y="2514600"/>
            <a:ext cx="4040187" cy="384572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0" name="Shape 390"/>
          <p:cNvSpPr txBox="1">
            <a:spLocks noGrp="1"/>
          </p:cNvSpPr>
          <p:nvPr>
            <p:ph type="body" idx="4"/>
          </p:nvPr>
        </p:nvSpPr>
        <p:spPr>
          <a:xfrm>
            <a:off x="4645025" y="2514600"/>
            <a:ext cx="4041774" cy="384572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457200" y="704087"/>
            <a:ext cx="8305799" cy="1143000"/>
          </a:xfrm>
          <a:prstGeom prst="rect">
            <a:avLst/>
          </a:prstGeom>
          <a:noFill/>
          <a:ln>
            <a:noFill/>
          </a:ln>
        </p:spPr>
        <p:txBody>
          <a:bodyPr/>
          <a:lstStyle>
            <a:lvl1pPr algn="l" rtl="0">
              <a:spcBef>
                <a:spcPts val="0"/>
              </a:spcBef>
              <a:buClr>
                <a:schemeClr val="dk2"/>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99"/>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03"/>
        <p:cNvGrpSpPr/>
        <p:nvPr/>
      </p:nvGrpSpPr>
      <p:grpSpPr>
        <a:xfrm>
          <a:off x="0" y="0"/>
          <a:ext cx="0" cy="0"/>
          <a:chOff x="0" y="0"/>
          <a:chExt cx="0" cy="0"/>
        </a:xfrm>
      </p:grpSpPr>
      <p:sp>
        <p:nvSpPr>
          <p:cNvPr id="404" name="Shape 404"/>
          <p:cNvSpPr txBox="1">
            <a:spLocks noGrp="1"/>
          </p:cNvSpPr>
          <p:nvPr>
            <p:ph type="title"/>
          </p:nvPr>
        </p:nvSpPr>
        <p:spPr>
          <a:xfrm>
            <a:off x="685800" y="514352"/>
            <a:ext cx="2743199" cy="1162049"/>
          </a:xfrm>
          <a:prstGeom prst="rect">
            <a:avLst/>
          </a:prstGeom>
          <a:noFill/>
          <a:ln>
            <a:noFill/>
          </a:ln>
        </p:spPr>
        <p:txBody>
          <a:bodyPr/>
          <a:lstStyle>
            <a:lvl1pPr algn="l" rtl="0">
              <a:spcBef>
                <a:spcPts val="0"/>
              </a:spcBef>
              <a:buClr>
                <a:schemeClr val="dk2"/>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5" name="Shape 405"/>
          <p:cNvSpPr txBox="1">
            <a:spLocks noGrp="1"/>
          </p:cNvSpPr>
          <p:nvPr>
            <p:ph type="body" idx="1"/>
          </p:nvPr>
        </p:nvSpPr>
        <p:spPr>
          <a:xfrm>
            <a:off x="685800" y="1676400"/>
            <a:ext cx="2743199" cy="4572000"/>
          </a:xfrm>
          <a:prstGeom prst="rect">
            <a:avLst/>
          </a:prstGeom>
          <a:noFill/>
          <a:ln>
            <a:noFill/>
          </a:ln>
        </p:spPr>
        <p:txBody>
          <a:bodyPr/>
          <a:lstStyle>
            <a:lvl1pPr marL="0" indent="0" algn="l" rtl="0">
              <a:spcBef>
                <a:spcPts val="0"/>
              </a:spcBef>
              <a:buFont typeface="Merriweather"/>
              <a:buNone/>
              <a:defRPr/>
            </a:lvl1pPr>
            <a:lvl2pPr indent="0" algn="l" rtl="0">
              <a:spcBef>
                <a:spcPts val="0"/>
              </a:spcBef>
              <a:buFont typeface="Merriweather"/>
              <a:buNone/>
              <a:defRPr/>
            </a:lvl2pPr>
            <a:lvl3pPr indent="0" algn="l" rtl="0">
              <a:spcBef>
                <a:spcPts val="0"/>
              </a:spcBef>
              <a:buFont typeface="Merriweather"/>
              <a:buNone/>
              <a:defRPr/>
            </a:lvl3pPr>
            <a:lvl4pPr indent="0" algn="l" rtl="0">
              <a:spcBef>
                <a:spcPts val="0"/>
              </a:spcBef>
              <a:buFont typeface="Merriweather"/>
              <a:buNone/>
              <a:defRPr/>
            </a:lvl4pPr>
            <a:lvl5pPr indent="0" algn="l" rtl="0">
              <a:spcBef>
                <a:spcPts val="0"/>
              </a:spcBef>
              <a:buFont typeface="Merriweather"/>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6" name="Shape 406"/>
          <p:cNvSpPr txBox="1">
            <a:spLocks noGrp="1"/>
          </p:cNvSpPr>
          <p:nvPr>
            <p:ph type="body" idx="2"/>
          </p:nvPr>
        </p:nvSpPr>
        <p:spPr>
          <a:xfrm>
            <a:off x="3575050" y="1676400"/>
            <a:ext cx="5111750" cy="45720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Title and Body">
    <p:spTree>
      <p:nvGrpSpPr>
        <p:cNvPr id="1" name="Shape 410"/>
        <p:cNvGrpSpPr/>
        <p:nvPr/>
      </p:nvGrpSpPr>
      <p:grpSpPr>
        <a:xfrm>
          <a:off x="0" y="0"/>
          <a:ext cx="0" cy="0"/>
          <a:chOff x="0" y="0"/>
          <a:chExt cx="0" cy="0"/>
        </a:xfrm>
      </p:grpSpPr>
      <p:sp>
        <p:nvSpPr>
          <p:cNvPr id="4" name="Shape 350"/>
          <p:cNvSpPr>
            <a:spLocks/>
          </p:cNvSpPr>
          <p:nvPr/>
        </p:nvSpPr>
        <p:spPr bwMode="auto">
          <a:xfrm>
            <a:off x="-9525" y="-7938"/>
            <a:ext cx="9163050" cy="1041401"/>
          </a:xfrm>
          <a:custGeom>
            <a:avLst/>
            <a:gdLst>
              <a:gd name="T0" fmla="*/ 0 w 5772"/>
              <a:gd name="T1" fmla="*/ 0 h 656"/>
              <a:gd name="T2" fmla="*/ 5772 w 5772"/>
              <a:gd name="T3" fmla="*/ 656 h 656"/>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T0" t="T1" r="T2" b="T3"/>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1476AB">
                  <a:alpha val="44704"/>
                </a:srgbClr>
              </a:gs>
              <a:gs pos="100000">
                <a:srgbClr val="0CE0EC">
                  <a:alpha val="54900"/>
                </a:srgbClr>
              </a:gs>
            </a:gsLst>
            <a:lin ang="5400000"/>
          </a:gradFill>
          <a:ln w="9525">
            <a:noFill/>
            <a:round/>
            <a:headEnd/>
            <a:tailEnd/>
          </a:ln>
        </p:spPr>
        <p:txBody>
          <a:bodyPr lIns="91425" tIns="45700" rIns="91425" bIns="45700"/>
          <a:lstStyle/>
          <a:p>
            <a:endParaRPr lang="en-US"/>
          </a:p>
        </p:txBody>
      </p:sp>
      <p:sp>
        <p:nvSpPr>
          <p:cNvPr id="5" name="Shape 351"/>
          <p:cNvSpPr/>
          <p:nvPr/>
        </p:nvSpPr>
        <p:spPr>
          <a:xfrm>
            <a:off x="4381500" y="-7144"/>
            <a:ext cx="4762500" cy="638174"/>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18A7B0">
                  <a:alpha val="29803"/>
                </a:srgbClr>
              </a:gs>
              <a:gs pos="80000">
                <a:srgbClr val="0993DD">
                  <a:alpha val="44705"/>
                </a:srgbClr>
              </a:gs>
              <a:gs pos="100000">
                <a:srgbClr val="0993DD">
                  <a:alpha val="44705"/>
                </a:srgbClr>
              </a:gs>
            </a:gsLst>
            <a:lin ang="5400000" scaled="0"/>
          </a:gradFill>
          <a:ln>
            <a:noFill/>
          </a:ln>
        </p:spPr>
        <p:txBody>
          <a:bodyPr lIns="91425" tIns="45700" rIns="91425" bIns="45700"/>
          <a:lstStyle/>
          <a:p>
            <a:pPr fontAlgn="auto">
              <a:spcBef>
                <a:spcPts val="0"/>
              </a:spcBef>
              <a:spcAft>
                <a:spcPts val="0"/>
              </a:spcAft>
              <a:buClr>
                <a:srgbClr val="000000"/>
              </a:buClr>
              <a:buFont typeface="Arial"/>
              <a:buNone/>
              <a:defRPr/>
            </a:pPr>
            <a:endParaRPr kern="0">
              <a:latin typeface="Merriweather"/>
              <a:ea typeface="Merriweather"/>
              <a:cs typeface="Merriweather"/>
              <a:sym typeface="Merriweather"/>
            </a:endParaRPr>
          </a:p>
        </p:txBody>
      </p:sp>
      <p:grpSp>
        <p:nvGrpSpPr>
          <p:cNvPr id="6" name="Shape 357"/>
          <p:cNvGrpSpPr>
            <a:grpSpLocks/>
          </p:cNvGrpSpPr>
          <p:nvPr/>
        </p:nvGrpSpPr>
        <p:grpSpPr bwMode="auto">
          <a:xfrm>
            <a:off x="-28575" y="-15875"/>
            <a:ext cx="9197975" cy="1085850"/>
            <a:chOff x="-29322" y="-1971"/>
            <a:chExt cx="9198254" cy="1086266"/>
          </a:xfrm>
        </p:grpSpPr>
        <p:sp>
          <p:nvSpPr>
            <p:cNvPr id="7" name="Shape 358"/>
            <p:cNvSpPr>
              <a:spLocks/>
            </p:cNvSpPr>
            <p:nvPr/>
          </p:nvSpPr>
          <p:spPr bwMode="auto">
            <a:xfrm rot="-164307">
              <a:off x="-19044" y="216549"/>
              <a:ext cx="9163050" cy="649224"/>
            </a:xfrm>
            <a:custGeom>
              <a:avLst/>
              <a:gdLst>
                <a:gd name="T0" fmla="*/ 0 w 5772"/>
                <a:gd name="T1" fmla="*/ 0 h 1055"/>
                <a:gd name="T2" fmla="*/ 5772 w 5772"/>
                <a:gd name="T3" fmla="*/ 1055 h 1055"/>
              </a:gdLst>
              <a:ahLst/>
              <a:cxnLst>
                <a:cxn ang="0">
                  <a:pos x="0" y="966"/>
                </a:cxn>
                <a:cxn ang="0">
                  <a:pos x="1608" y="282"/>
                </a:cxn>
                <a:cxn ang="0">
                  <a:pos x="4110" y="1008"/>
                </a:cxn>
                <a:cxn ang="0">
                  <a:pos x="5772" y="0"/>
                </a:cxn>
              </a:cxnLst>
              <a:rect l="T0" t="T1" r="T2" b="T3"/>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a:solidFill>
                <a:srgbClr val="33B7BF"/>
              </a:solidFill>
              <a:prstDash val="solid"/>
              <a:round/>
              <a:headEnd type="none" w="med" len="med"/>
              <a:tailEnd type="none" w="med" len="med"/>
            </a:ln>
          </p:spPr>
          <p:txBody>
            <a:bodyPr lIns="91425" tIns="45700" rIns="91425" bIns="45700"/>
            <a:lstStyle/>
            <a:p>
              <a:endParaRPr lang="en-US"/>
            </a:p>
          </p:txBody>
        </p:sp>
        <p:sp>
          <p:nvSpPr>
            <p:cNvPr id="8" name="Shape 359"/>
            <p:cNvSpPr/>
            <p:nvPr/>
          </p:nvSpPr>
          <p:spPr>
            <a:xfrm rot="-164308">
              <a:off x="-15035" y="290241"/>
              <a:ext cx="9176029" cy="530428"/>
            </a:xfrm>
            <a:custGeom>
              <a:avLst/>
              <a:gdLst/>
              <a:ahLst/>
              <a:cxnLst/>
              <a:rect l="0" t="0" r="0" b="0"/>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a:solidFill>
                <a:schemeClr val="accent4"/>
              </a:solidFill>
              <a:prstDash val="solid"/>
              <a:round/>
              <a:headEnd type="none" w="med" len="med"/>
              <a:tailEnd type="none" w="med" len="med"/>
            </a:ln>
          </p:spPr>
          <p:txBody>
            <a:bodyPr lIns="91425" tIns="45700" rIns="91425" bIns="45700"/>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411" name="Shape 411"/>
          <p:cNvSpPr txBox="1">
            <a:spLocks noGrp="1"/>
          </p:cNvSpPr>
          <p:nvPr>
            <p:ph type="body" idx="1"/>
          </p:nvPr>
        </p:nvSpPr>
        <p:spPr>
          <a:xfrm>
            <a:off x="457200" y="1658990"/>
            <a:ext cx="8229600" cy="4840198"/>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2" name="Shape 412"/>
          <p:cNvSpPr txBox="1">
            <a:spLocks noGrp="1"/>
          </p:cNvSpPr>
          <p:nvPr>
            <p:ph type="title"/>
          </p:nvPr>
        </p:nvSpPr>
        <p:spPr>
          <a:xfrm>
            <a:off x="457200" y="274637"/>
            <a:ext cx="8229600" cy="13257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Title and Body">
    <p:spTree>
      <p:nvGrpSpPr>
        <p:cNvPr id="1" name="Shape 424"/>
        <p:cNvGrpSpPr/>
        <p:nvPr/>
      </p:nvGrpSpPr>
      <p:grpSpPr>
        <a:xfrm>
          <a:off x="0" y="0"/>
          <a:ext cx="0" cy="0"/>
          <a:chOff x="0" y="0"/>
          <a:chExt cx="0" cy="0"/>
        </a:xfrm>
      </p:grpSpPr>
      <p:sp>
        <p:nvSpPr>
          <p:cNvPr id="4" name="Shape 414"/>
          <p:cNvSpPr>
            <a:spLocks/>
          </p:cNvSpPr>
          <p:nvPr/>
        </p:nvSpPr>
        <p:spPr bwMode="auto">
          <a:xfrm>
            <a:off x="-9525" y="-7938"/>
            <a:ext cx="9163050" cy="1041401"/>
          </a:xfrm>
          <a:custGeom>
            <a:avLst/>
            <a:gdLst>
              <a:gd name="T0" fmla="*/ 0 w 5772"/>
              <a:gd name="T1" fmla="*/ 0 h 656"/>
              <a:gd name="T2" fmla="*/ 5772 w 5772"/>
              <a:gd name="T3" fmla="*/ 656 h 656"/>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T0" t="T1" r="T2" b="T3"/>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1476AB">
                  <a:alpha val="44704"/>
                </a:srgbClr>
              </a:gs>
              <a:gs pos="100000">
                <a:srgbClr val="0CE0EC">
                  <a:alpha val="54900"/>
                </a:srgbClr>
              </a:gs>
            </a:gsLst>
            <a:lin ang="5400000"/>
          </a:gradFill>
          <a:ln w="9525">
            <a:noFill/>
            <a:round/>
            <a:headEnd/>
            <a:tailEnd/>
          </a:ln>
        </p:spPr>
        <p:txBody>
          <a:bodyPr lIns="91425" tIns="45700" rIns="91425" bIns="45700"/>
          <a:lstStyle/>
          <a:p>
            <a:endParaRPr lang="en-US"/>
          </a:p>
        </p:txBody>
      </p:sp>
      <p:sp>
        <p:nvSpPr>
          <p:cNvPr id="5" name="Shape 415"/>
          <p:cNvSpPr/>
          <p:nvPr/>
        </p:nvSpPr>
        <p:spPr>
          <a:xfrm>
            <a:off x="4381500" y="-7144"/>
            <a:ext cx="4762500" cy="638174"/>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18A7B0">
                  <a:alpha val="29803"/>
                </a:srgbClr>
              </a:gs>
              <a:gs pos="80000">
                <a:srgbClr val="0993DD">
                  <a:alpha val="44705"/>
                </a:srgbClr>
              </a:gs>
              <a:gs pos="100000">
                <a:srgbClr val="0993DD">
                  <a:alpha val="44705"/>
                </a:srgbClr>
              </a:gs>
            </a:gsLst>
            <a:lin ang="5400000" scaled="0"/>
          </a:gradFill>
          <a:ln>
            <a:noFill/>
          </a:ln>
        </p:spPr>
        <p:txBody>
          <a:bodyPr lIns="91425" tIns="45700" rIns="91425" bIns="45700"/>
          <a:lstStyle/>
          <a:p>
            <a:pPr fontAlgn="auto">
              <a:spcBef>
                <a:spcPts val="0"/>
              </a:spcBef>
              <a:spcAft>
                <a:spcPts val="0"/>
              </a:spcAft>
              <a:buClr>
                <a:srgbClr val="000000"/>
              </a:buClr>
              <a:buFont typeface="Arial"/>
              <a:buNone/>
              <a:defRPr/>
            </a:pPr>
            <a:endParaRPr kern="0">
              <a:latin typeface="Merriweather"/>
              <a:ea typeface="Merriweather"/>
              <a:cs typeface="Merriweather"/>
              <a:sym typeface="Merriweather"/>
            </a:endParaRPr>
          </a:p>
        </p:txBody>
      </p:sp>
      <p:grpSp>
        <p:nvGrpSpPr>
          <p:cNvPr id="6" name="Shape 421"/>
          <p:cNvGrpSpPr>
            <a:grpSpLocks/>
          </p:cNvGrpSpPr>
          <p:nvPr/>
        </p:nvGrpSpPr>
        <p:grpSpPr bwMode="auto">
          <a:xfrm>
            <a:off x="-28575" y="-15875"/>
            <a:ext cx="9197975" cy="1085850"/>
            <a:chOff x="-29322" y="-1971"/>
            <a:chExt cx="9198254" cy="1086266"/>
          </a:xfrm>
        </p:grpSpPr>
        <p:sp>
          <p:nvSpPr>
            <p:cNvPr id="7" name="Shape 422"/>
            <p:cNvSpPr>
              <a:spLocks/>
            </p:cNvSpPr>
            <p:nvPr/>
          </p:nvSpPr>
          <p:spPr bwMode="auto">
            <a:xfrm rot="-164307">
              <a:off x="-19044" y="216549"/>
              <a:ext cx="9163050" cy="649224"/>
            </a:xfrm>
            <a:custGeom>
              <a:avLst/>
              <a:gdLst>
                <a:gd name="T0" fmla="*/ 0 w 5772"/>
                <a:gd name="T1" fmla="*/ 0 h 1055"/>
                <a:gd name="T2" fmla="*/ 5772 w 5772"/>
                <a:gd name="T3" fmla="*/ 1055 h 1055"/>
              </a:gdLst>
              <a:ahLst/>
              <a:cxnLst>
                <a:cxn ang="0">
                  <a:pos x="0" y="966"/>
                </a:cxn>
                <a:cxn ang="0">
                  <a:pos x="1608" y="282"/>
                </a:cxn>
                <a:cxn ang="0">
                  <a:pos x="4110" y="1008"/>
                </a:cxn>
                <a:cxn ang="0">
                  <a:pos x="5772" y="0"/>
                </a:cxn>
              </a:cxnLst>
              <a:rect l="T0" t="T1" r="T2" b="T3"/>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a:solidFill>
                <a:srgbClr val="33B7BF"/>
              </a:solidFill>
              <a:prstDash val="solid"/>
              <a:round/>
              <a:headEnd type="none" w="med" len="med"/>
              <a:tailEnd type="none" w="med" len="med"/>
            </a:ln>
          </p:spPr>
          <p:txBody>
            <a:bodyPr lIns="91425" tIns="45700" rIns="91425" bIns="45700"/>
            <a:lstStyle/>
            <a:p>
              <a:endParaRPr lang="en-US"/>
            </a:p>
          </p:txBody>
        </p:sp>
        <p:sp>
          <p:nvSpPr>
            <p:cNvPr id="8" name="Shape 423"/>
            <p:cNvSpPr/>
            <p:nvPr/>
          </p:nvSpPr>
          <p:spPr>
            <a:xfrm rot="-164308">
              <a:off x="-15035" y="290241"/>
              <a:ext cx="9176029" cy="530428"/>
            </a:xfrm>
            <a:custGeom>
              <a:avLst/>
              <a:gdLst/>
              <a:ahLst/>
              <a:cxnLst/>
              <a:rect l="0" t="0" r="0" b="0"/>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a:solidFill>
                <a:schemeClr val="accent4"/>
              </a:solidFill>
              <a:prstDash val="solid"/>
              <a:round/>
              <a:headEnd type="none" w="med" len="med"/>
              <a:tailEnd type="none" w="med" len="med"/>
            </a:ln>
          </p:spPr>
          <p:txBody>
            <a:bodyPr lIns="91425" tIns="45700" rIns="91425" bIns="45700"/>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425" name="Shape 425"/>
          <p:cNvSpPr txBox="1">
            <a:spLocks noGrp="1"/>
          </p:cNvSpPr>
          <p:nvPr>
            <p:ph type="body" idx="1"/>
          </p:nvPr>
        </p:nvSpPr>
        <p:spPr>
          <a:xfrm>
            <a:off x="457200" y="1658990"/>
            <a:ext cx="8229600" cy="4840198"/>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6" name="Shape 426"/>
          <p:cNvSpPr txBox="1">
            <a:spLocks noGrp="1"/>
          </p:cNvSpPr>
          <p:nvPr>
            <p:ph type="title"/>
          </p:nvPr>
        </p:nvSpPr>
        <p:spPr>
          <a:xfrm>
            <a:off x="457200" y="274637"/>
            <a:ext cx="8229600" cy="13257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Title and Body">
    <p:spTree>
      <p:nvGrpSpPr>
        <p:cNvPr id="1" name="Shape 438"/>
        <p:cNvGrpSpPr/>
        <p:nvPr/>
      </p:nvGrpSpPr>
      <p:grpSpPr>
        <a:xfrm>
          <a:off x="0" y="0"/>
          <a:ext cx="0" cy="0"/>
          <a:chOff x="0" y="0"/>
          <a:chExt cx="0" cy="0"/>
        </a:xfrm>
      </p:grpSpPr>
      <p:sp>
        <p:nvSpPr>
          <p:cNvPr id="4" name="Shape 428"/>
          <p:cNvSpPr>
            <a:spLocks/>
          </p:cNvSpPr>
          <p:nvPr/>
        </p:nvSpPr>
        <p:spPr bwMode="auto">
          <a:xfrm>
            <a:off x="-9525" y="-7938"/>
            <a:ext cx="9163050" cy="1041401"/>
          </a:xfrm>
          <a:custGeom>
            <a:avLst/>
            <a:gdLst>
              <a:gd name="T0" fmla="*/ 0 w 5772"/>
              <a:gd name="T1" fmla="*/ 0 h 656"/>
              <a:gd name="T2" fmla="*/ 5772 w 5772"/>
              <a:gd name="T3" fmla="*/ 656 h 656"/>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T0" t="T1" r="T2" b="T3"/>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1476AB">
                  <a:alpha val="44704"/>
                </a:srgbClr>
              </a:gs>
              <a:gs pos="100000">
                <a:srgbClr val="0CE0EC">
                  <a:alpha val="54900"/>
                </a:srgbClr>
              </a:gs>
            </a:gsLst>
            <a:lin ang="5400000"/>
          </a:gradFill>
          <a:ln w="9525">
            <a:noFill/>
            <a:round/>
            <a:headEnd/>
            <a:tailEnd/>
          </a:ln>
        </p:spPr>
        <p:txBody>
          <a:bodyPr lIns="91425" tIns="45700" rIns="91425" bIns="45700"/>
          <a:lstStyle/>
          <a:p>
            <a:endParaRPr lang="en-US"/>
          </a:p>
        </p:txBody>
      </p:sp>
      <p:sp>
        <p:nvSpPr>
          <p:cNvPr id="5" name="Shape 429"/>
          <p:cNvSpPr/>
          <p:nvPr/>
        </p:nvSpPr>
        <p:spPr>
          <a:xfrm>
            <a:off x="4381500" y="-7144"/>
            <a:ext cx="4762500" cy="638174"/>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18A7B0">
                  <a:alpha val="29803"/>
                </a:srgbClr>
              </a:gs>
              <a:gs pos="80000">
                <a:srgbClr val="0993DD">
                  <a:alpha val="44705"/>
                </a:srgbClr>
              </a:gs>
              <a:gs pos="100000">
                <a:srgbClr val="0993DD">
                  <a:alpha val="44705"/>
                </a:srgbClr>
              </a:gs>
            </a:gsLst>
            <a:lin ang="5400000" scaled="0"/>
          </a:gradFill>
          <a:ln>
            <a:noFill/>
          </a:ln>
        </p:spPr>
        <p:txBody>
          <a:bodyPr lIns="91425" tIns="45700" rIns="91425" bIns="45700"/>
          <a:lstStyle/>
          <a:p>
            <a:pPr fontAlgn="auto">
              <a:spcBef>
                <a:spcPts val="0"/>
              </a:spcBef>
              <a:spcAft>
                <a:spcPts val="0"/>
              </a:spcAft>
              <a:buClr>
                <a:srgbClr val="000000"/>
              </a:buClr>
              <a:buFont typeface="Arial"/>
              <a:buNone/>
              <a:defRPr/>
            </a:pPr>
            <a:endParaRPr kern="0">
              <a:latin typeface="Merriweather"/>
              <a:ea typeface="Merriweather"/>
              <a:cs typeface="Merriweather"/>
              <a:sym typeface="Merriweather"/>
            </a:endParaRPr>
          </a:p>
        </p:txBody>
      </p:sp>
      <p:grpSp>
        <p:nvGrpSpPr>
          <p:cNvPr id="6" name="Shape 435"/>
          <p:cNvGrpSpPr>
            <a:grpSpLocks/>
          </p:cNvGrpSpPr>
          <p:nvPr/>
        </p:nvGrpSpPr>
        <p:grpSpPr bwMode="auto">
          <a:xfrm>
            <a:off x="-28575" y="-15875"/>
            <a:ext cx="9197975" cy="1085850"/>
            <a:chOff x="-29322" y="-1971"/>
            <a:chExt cx="9198254" cy="1086266"/>
          </a:xfrm>
        </p:grpSpPr>
        <p:sp>
          <p:nvSpPr>
            <p:cNvPr id="7" name="Shape 436"/>
            <p:cNvSpPr>
              <a:spLocks/>
            </p:cNvSpPr>
            <p:nvPr/>
          </p:nvSpPr>
          <p:spPr bwMode="auto">
            <a:xfrm rot="-164307">
              <a:off x="-19044" y="216549"/>
              <a:ext cx="9163050" cy="649224"/>
            </a:xfrm>
            <a:custGeom>
              <a:avLst/>
              <a:gdLst>
                <a:gd name="T0" fmla="*/ 0 w 5772"/>
                <a:gd name="T1" fmla="*/ 0 h 1055"/>
                <a:gd name="T2" fmla="*/ 5772 w 5772"/>
                <a:gd name="T3" fmla="*/ 1055 h 1055"/>
              </a:gdLst>
              <a:ahLst/>
              <a:cxnLst>
                <a:cxn ang="0">
                  <a:pos x="0" y="966"/>
                </a:cxn>
                <a:cxn ang="0">
                  <a:pos x="1608" y="282"/>
                </a:cxn>
                <a:cxn ang="0">
                  <a:pos x="4110" y="1008"/>
                </a:cxn>
                <a:cxn ang="0">
                  <a:pos x="5772" y="0"/>
                </a:cxn>
              </a:cxnLst>
              <a:rect l="T0" t="T1" r="T2" b="T3"/>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a:solidFill>
                <a:srgbClr val="33B7BF"/>
              </a:solidFill>
              <a:prstDash val="solid"/>
              <a:round/>
              <a:headEnd type="none" w="med" len="med"/>
              <a:tailEnd type="none" w="med" len="med"/>
            </a:ln>
          </p:spPr>
          <p:txBody>
            <a:bodyPr lIns="91425" tIns="45700" rIns="91425" bIns="45700"/>
            <a:lstStyle/>
            <a:p>
              <a:endParaRPr lang="en-US"/>
            </a:p>
          </p:txBody>
        </p:sp>
        <p:sp>
          <p:nvSpPr>
            <p:cNvPr id="8" name="Shape 437"/>
            <p:cNvSpPr/>
            <p:nvPr/>
          </p:nvSpPr>
          <p:spPr>
            <a:xfrm rot="-164308">
              <a:off x="-15035" y="290241"/>
              <a:ext cx="9176029" cy="530428"/>
            </a:xfrm>
            <a:custGeom>
              <a:avLst/>
              <a:gdLst/>
              <a:ahLst/>
              <a:cxnLst/>
              <a:rect l="0" t="0" r="0" b="0"/>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a:solidFill>
                <a:schemeClr val="accent4"/>
              </a:solidFill>
              <a:prstDash val="solid"/>
              <a:round/>
              <a:headEnd type="none" w="med" len="med"/>
              <a:tailEnd type="none" w="med" len="med"/>
            </a:ln>
          </p:spPr>
          <p:txBody>
            <a:bodyPr lIns="91425" tIns="45700" rIns="91425" bIns="45700"/>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439" name="Shape 439"/>
          <p:cNvSpPr txBox="1">
            <a:spLocks noGrp="1"/>
          </p:cNvSpPr>
          <p:nvPr>
            <p:ph type="body" idx="1"/>
          </p:nvPr>
        </p:nvSpPr>
        <p:spPr>
          <a:xfrm>
            <a:off x="457200" y="1658990"/>
            <a:ext cx="8229600" cy="4840198"/>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40" name="Shape 440"/>
          <p:cNvSpPr txBox="1">
            <a:spLocks noGrp="1"/>
          </p:cNvSpPr>
          <p:nvPr>
            <p:ph type="title"/>
          </p:nvPr>
        </p:nvSpPr>
        <p:spPr>
          <a:xfrm>
            <a:off x="457200" y="274637"/>
            <a:ext cx="8229600" cy="13257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Title and Body">
    <p:spTree>
      <p:nvGrpSpPr>
        <p:cNvPr id="1" name="Shape 452"/>
        <p:cNvGrpSpPr/>
        <p:nvPr/>
      </p:nvGrpSpPr>
      <p:grpSpPr>
        <a:xfrm>
          <a:off x="0" y="0"/>
          <a:ext cx="0" cy="0"/>
          <a:chOff x="0" y="0"/>
          <a:chExt cx="0" cy="0"/>
        </a:xfrm>
      </p:grpSpPr>
      <p:sp>
        <p:nvSpPr>
          <p:cNvPr id="4" name="Shape 442"/>
          <p:cNvSpPr>
            <a:spLocks/>
          </p:cNvSpPr>
          <p:nvPr/>
        </p:nvSpPr>
        <p:spPr bwMode="auto">
          <a:xfrm>
            <a:off x="-9525" y="-7938"/>
            <a:ext cx="9163050" cy="1041401"/>
          </a:xfrm>
          <a:custGeom>
            <a:avLst/>
            <a:gdLst>
              <a:gd name="T0" fmla="*/ 0 w 5772"/>
              <a:gd name="T1" fmla="*/ 0 h 656"/>
              <a:gd name="T2" fmla="*/ 5772 w 5772"/>
              <a:gd name="T3" fmla="*/ 656 h 656"/>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T0" t="T1" r="T2" b="T3"/>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1476AB">
                  <a:alpha val="44704"/>
                </a:srgbClr>
              </a:gs>
              <a:gs pos="100000">
                <a:srgbClr val="0CE0EC">
                  <a:alpha val="54900"/>
                </a:srgbClr>
              </a:gs>
            </a:gsLst>
            <a:lin ang="5400000"/>
          </a:gradFill>
          <a:ln w="9525">
            <a:noFill/>
            <a:round/>
            <a:headEnd/>
            <a:tailEnd/>
          </a:ln>
        </p:spPr>
        <p:txBody>
          <a:bodyPr lIns="91425" tIns="45700" rIns="91425" bIns="45700"/>
          <a:lstStyle/>
          <a:p>
            <a:endParaRPr lang="en-US"/>
          </a:p>
        </p:txBody>
      </p:sp>
      <p:sp>
        <p:nvSpPr>
          <p:cNvPr id="5" name="Shape 443"/>
          <p:cNvSpPr/>
          <p:nvPr/>
        </p:nvSpPr>
        <p:spPr>
          <a:xfrm>
            <a:off x="4381500" y="-7144"/>
            <a:ext cx="4762500" cy="638174"/>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18A7B0">
                  <a:alpha val="29803"/>
                </a:srgbClr>
              </a:gs>
              <a:gs pos="80000">
                <a:srgbClr val="0993DD">
                  <a:alpha val="44705"/>
                </a:srgbClr>
              </a:gs>
              <a:gs pos="100000">
                <a:srgbClr val="0993DD">
                  <a:alpha val="44705"/>
                </a:srgbClr>
              </a:gs>
            </a:gsLst>
            <a:lin ang="5400000" scaled="0"/>
          </a:gradFill>
          <a:ln>
            <a:noFill/>
          </a:ln>
        </p:spPr>
        <p:txBody>
          <a:bodyPr lIns="91425" tIns="45700" rIns="91425" bIns="45700"/>
          <a:lstStyle/>
          <a:p>
            <a:pPr fontAlgn="auto">
              <a:spcBef>
                <a:spcPts val="0"/>
              </a:spcBef>
              <a:spcAft>
                <a:spcPts val="0"/>
              </a:spcAft>
              <a:buClr>
                <a:srgbClr val="000000"/>
              </a:buClr>
              <a:buFont typeface="Arial"/>
              <a:buNone/>
              <a:defRPr/>
            </a:pPr>
            <a:endParaRPr kern="0">
              <a:latin typeface="Merriweather"/>
              <a:ea typeface="Merriweather"/>
              <a:cs typeface="Merriweather"/>
              <a:sym typeface="Merriweather"/>
            </a:endParaRPr>
          </a:p>
        </p:txBody>
      </p:sp>
      <p:grpSp>
        <p:nvGrpSpPr>
          <p:cNvPr id="6" name="Shape 449"/>
          <p:cNvGrpSpPr>
            <a:grpSpLocks/>
          </p:cNvGrpSpPr>
          <p:nvPr/>
        </p:nvGrpSpPr>
        <p:grpSpPr bwMode="auto">
          <a:xfrm>
            <a:off x="-28575" y="-15875"/>
            <a:ext cx="9197975" cy="1085850"/>
            <a:chOff x="-29322" y="-1971"/>
            <a:chExt cx="9198254" cy="1086266"/>
          </a:xfrm>
        </p:grpSpPr>
        <p:sp>
          <p:nvSpPr>
            <p:cNvPr id="7" name="Shape 450"/>
            <p:cNvSpPr>
              <a:spLocks/>
            </p:cNvSpPr>
            <p:nvPr/>
          </p:nvSpPr>
          <p:spPr bwMode="auto">
            <a:xfrm rot="-164307">
              <a:off x="-19044" y="216549"/>
              <a:ext cx="9163050" cy="649224"/>
            </a:xfrm>
            <a:custGeom>
              <a:avLst/>
              <a:gdLst>
                <a:gd name="T0" fmla="*/ 0 w 5772"/>
                <a:gd name="T1" fmla="*/ 0 h 1055"/>
                <a:gd name="T2" fmla="*/ 5772 w 5772"/>
                <a:gd name="T3" fmla="*/ 1055 h 1055"/>
              </a:gdLst>
              <a:ahLst/>
              <a:cxnLst>
                <a:cxn ang="0">
                  <a:pos x="0" y="966"/>
                </a:cxn>
                <a:cxn ang="0">
                  <a:pos x="1608" y="282"/>
                </a:cxn>
                <a:cxn ang="0">
                  <a:pos x="4110" y="1008"/>
                </a:cxn>
                <a:cxn ang="0">
                  <a:pos x="5772" y="0"/>
                </a:cxn>
              </a:cxnLst>
              <a:rect l="T0" t="T1" r="T2" b="T3"/>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a:solidFill>
                <a:srgbClr val="33B7BF"/>
              </a:solidFill>
              <a:prstDash val="solid"/>
              <a:round/>
              <a:headEnd type="none" w="med" len="med"/>
              <a:tailEnd type="none" w="med" len="med"/>
            </a:ln>
          </p:spPr>
          <p:txBody>
            <a:bodyPr lIns="91425" tIns="45700" rIns="91425" bIns="45700"/>
            <a:lstStyle/>
            <a:p>
              <a:endParaRPr lang="en-US"/>
            </a:p>
          </p:txBody>
        </p:sp>
        <p:sp>
          <p:nvSpPr>
            <p:cNvPr id="8" name="Shape 451"/>
            <p:cNvSpPr/>
            <p:nvPr/>
          </p:nvSpPr>
          <p:spPr>
            <a:xfrm rot="-164308">
              <a:off x="-15035" y="290241"/>
              <a:ext cx="9176029" cy="530428"/>
            </a:xfrm>
            <a:custGeom>
              <a:avLst/>
              <a:gdLst/>
              <a:ahLst/>
              <a:cxnLst/>
              <a:rect l="0" t="0" r="0" b="0"/>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a:solidFill>
                <a:schemeClr val="accent4"/>
              </a:solidFill>
              <a:prstDash val="solid"/>
              <a:round/>
              <a:headEnd type="none" w="med" len="med"/>
              <a:tailEnd type="none" w="med" len="med"/>
            </a:ln>
          </p:spPr>
          <p:txBody>
            <a:bodyPr lIns="91425" tIns="45700" rIns="91425" bIns="45700"/>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453" name="Shape 453"/>
          <p:cNvSpPr txBox="1">
            <a:spLocks noGrp="1"/>
          </p:cNvSpPr>
          <p:nvPr>
            <p:ph type="body" idx="1"/>
          </p:nvPr>
        </p:nvSpPr>
        <p:spPr>
          <a:xfrm>
            <a:off x="457200" y="1658990"/>
            <a:ext cx="8229600" cy="4840198"/>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4" name="Shape 454"/>
          <p:cNvSpPr txBox="1">
            <a:spLocks noGrp="1"/>
          </p:cNvSpPr>
          <p:nvPr>
            <p:ph type="title"/>
          </p:nvPr>
        </p:nvSpPr>
        <p:spPr>
          <a:xfrm>
            <a:off x="457200" y="274637"/>
            <a:ext cx="8229600" cy="13257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704087"/>
            <a:ext cx="8305799" cy="1143000"/>
          </a:xfrm>
          <a:prstGeom prst="rect">
            <a:avLst/>
          </a:prstGeom>
          <a:noFill/>
          <a:ln>
            <a:noFill/>
          </a:ln>
        </p:spPr>
        <p:txBody>
          <a:bodyPr/>
          <a:lstStyle>
            <a:lvl1pPr algn="l"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66"/>
        <p:cNvGrpSpPr/>
        <p:nvPr/>
      </p:nvGrpSpPr>
      <p:grpSpPr>
        <a:xfrm>
          <a:off x="0" y="0"/>
          <a:ext cx="0" cy="0"/>
          <a:chOff x="0" y="0"/>
          <a:chExt cx="0" cy="0"/>
        </a:xfrm>
      </p:grpSpPr>
      <p:sp>
        <p:nvSpPr>
          <p:cNvPr id="467" name="Shape 467"/>
          <p:cNvSpPr txBox="1">
            <a:spLocks noGrp="1"/>
          </p:cNvSpPr>
          <p:nvPr>
            <p:ph type="title"/>
          </p:nvPr>
        </p:nvSpPr>
        <p:spPr>
          <a:xfrm>
            <a:off x="457200" y="704087"/>
            <a:ext cx="8229600" cy="1143000"/>
          </a:xfrm>
          <a:prstGeom prst="rect">
            <a:avLst/>
          </a:prstGeom>
          <a:noFill/>
          <a:ln>
            <a:noFill/>
          </a:ln>
        </p:spPr>
        <p:txBody>
          <a:bodyPr/>
          <a:lstStyle>
            <a:lvl1pPr algn="l" rtl="0">
              <a:spcBef>
                <a:spcPts val="0"/>
              </a:spcBef>
              <a:buClr>
                <a:schemeClr val="dk2"/>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8" name="Shape 468"/>
          <p:cNvSpPr txBox="1">
            <a:spLocks noGrp="1"/>
          </p:cNvSpPr>
          <p:nvPr>
            <p:ph type="body" idx="1"/>
          </p:nvPr>
        </p:nvSpPr>
        <p:spPr>
          <a:xfrm>
            <a:off x="457200" y="1935480"/>
            <a:ext cx="8229600" cy="4389119"/>
          </a:xfrm>
          <a:prstGeom prst="rect">
            <a:avLst/>
          </a:prstGeom>
          <a:noFill/>
          <a:ln>
            <a:noFill/>
          </a:ln>
        </p:spPr>
        <p:txBody>
          <a:bodyPr/>
          <a:lstStyle>
            <a:lvl1pPr marL="274320" indent="-117475" algn="l" rtl="0">
              <a:spcBef>
                <a:spcPts val="520"/>
              </a:spcBef>
              <a:buClr>
                <a:schemeClr val="accent3"/>
              </a:buClr>
              <a:buFont typeface="Merriweather"/>
              <a:buChar char="●"/>
              <a:defRPr/>
            </a:lvl1pPr>
            <a:lvl2pPr marL="640080" indent="-129540" algn="l" rtl="0">
              <a:spcBef>
                <a:spcPts val="480"/>
              </a:spcBef>
              <a:buClr>
                <a:schemeClr val="accent1"/>
              </a:buClr>
              <a:buFont typeface="Merriweather"/>
              <a:buChar char="●"/>
              <a:defRPr/>
            </a:lvl2pPr>
            <a:lvl3pPr marL="914400" indent="-160655" algn="l" rtl="0">
              <a:spcBef>
                <a:spcPts val="420"/>
              </a:spcBef>
              <a:buClr>
                <a:schemeClr val="accent2"/>
              </a:buClr>
              <a:buFont typeface="Merriweather"/>
              <a:buChar char="●"/>
              <a:defRPr/>
            </a:lvl3pPr>
            <a:lvl4pPr marL="1188720" indent="-128269" algn="l" rtl="0">
              <a:spcBef>
                <a:spcPts val="400"/>
              </a:spcBef>
              <a:buClr>
                <a:schemeClr val="accent3"/>
              </a:buClr>
              <a:buFont typeface="Merriweather"/>
              <a:buChar char="●"/>
              <a:defRPr/>
            </a:lvl4pPr>
            <a:lvl5pPr marL="1463040" indent="-135889" algn="l" rtl="0">
              <a:spcBef>
                <a:spcPts val="400"/>
              </a:spcBef>
              <a:buClr>
                <a:schemeClr val="accent4"/>
              </a:buClr>
              <a:buFont typeface="Merriweather"/>
              <a:buChar char="●"/>
              <a:defRPr/>
            </a:lvl5pPr>
            <a:lvl6pPr marL="1737360" indent="-121920" algn="l" rtl="0">
              <a:spcBef>
                <a:spcPts val="360"/>
              </a:spcBef>
              <a:buClr>
                <a:schemeClr val="accent5"/>
              </a:buClr>
              <a:buFont typeface="Merriweather"/>
              <a:buChar char="●"/>
              <a:defRPr/>
            </a:lvl6pPr>
            <a:lvl7pPr marL="1920240" indent="-111760" algn="l" rtl="0">
              <a:spcBef>
                <a:spcPts val="320"/>
              </a:spcBef>
              <a:buClr>
                <a:schemeClr val="accent6"/>
              </a:buClr>
              <a:buFont typeface="Merriweather"/>
              <a:buChar char="●"/>
              <a:defRPr/>
            </a:lvl7pPr>
            <a:lvl8pPr marL="2194560" indent="-86360" algn="l" rtl="0">
              <a:spcBef>
                <a:spcPts val="320"/>
              </a:spcBef>
              <a:buClr>
                <a:schemeClr val="dk2"/>
              </a:buClr>
              <a:buFont typeface="Merriweather"/>
              <a:buChar char="•"/>
              <a:defRPr/>
            </a:lvl8pPr>
            <a:lvl9pPr marL="2468880" indent="-93979" algn="l" rtl="0">
              <a:spcBef>
                <a:spcPts val="280"/>
              </a:spcBef>
              <a:buClr>
                <a:schemeClr val="dk2"/>
              </a:buClr>
              <a:buFont typeface="Merriweather"/>
              <a:buChar char="•"/>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Title and Body">
    <p:spTree>
      <p:nvGrpSpPr>
        <p:cNvPr id="1" name="Shape 472"/>
        <p:cNvGrpSpPr/>
        <p:nvPr/>
      </p:nvGrpSpPr>
      <p:grpSpPr>
        <a:xfrm>
          <a:off x="0" y="0"/>
          <a:ext cx="0" cy="0"/>
          <a:chOff x="0" y="0"/>
          <a:chExt cx="0" cy="0"/>
        </a:xfrm>
      </p:grpSpPr>
      <p:sp>
        <p:nvSpPr>
          <p:cNvPr id="4" name="Shape 456"/>
          <p:cNvSpPr>
            <a:spLocks/>
          </p:cNvSpPr>
          <p:nvPr/>
        </p:nvSpPr>
        <p:spPr bwMode="auto">
          <a:xfrm>
            <a:off x="-9525" y="-7938"/>
            <a:ext cx="9163050" cy="1041401"/>
          </a:xfrm>
          <a:custGeom>
            <a:avLst/>
            <a:gdLst>
              <a:gd name="T0" fmla="*/ 0 w 5772"/>
              <a:gd name="T1" fmla="*/ 0 h 656"/>
              <a:gd name="T2" fmla="*/ 5772 w 5772"/>
              <a:gd name="T3" fmla="*/ 656 h 656"/>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T0" t="T1" r="T2" b="T3"/>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1476AB">
                  <a:alpha val="44704"/>
                </a:srgbClr>
              </a:gs>
              <a:gs pos="100000">
                <a:srgbClr val="0CE0EC">
                  <a:alpha val="54900"/>
                </a:srgbClr>
              </a:gs>
            </a:gsLst>
            <a:lin ang="5400000"/>
          </a:gradFill>
          <a:ln w="9525">
            <a:noFill/>
            <a:round/>
            <a:headEnd/>
            <a:tailEnd/>
          </a:ln>
        </p:spPr>
        <p:txBody>
          <a:bodyPr lIns="91425" tIns="45700" rIns="91425" bIns="45700"/>
          <a:lstStyle/>
          <a:p>
            <a:endParaRPr lang="en-US"/>
          </a:p>
        </p:txBody>
      </p:sp>
      <p:sp>
        <p:nvSpPr>
          <p:cNvPr id="5" name="Shape 457"/>
          <p:cNvSpPr/>
          <p:nvPr/>
        </p:nvSpPr>
        <p:spPr>
          <a:xfrm>
            <a:off x="4381500" y="-7144"/>
            <a:ext cx="4762500" cy="638174"/>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18A7B0">
                  <a:alpha val="29803"/>
                </a:srgbClr>
              </a:gs>
              <a:gs pos="80000">
                <a:srgbClr val="0993DD">
                  <a:alpha val="44705"/>
                </a:srgbClr>
              </a:gs>
              <a:gs pos="100000">
                <a:srgbClr val="0993DD">
                  <a:alpha val="44705"/>
                </a:srgbClr>
              </a:gs>
            </a:gsLst>
            <a:lin ang="5400000" scaled="0"/>
          </a:gradFill>
          <a:ln>
            <a:noFill/>
          </a:ln>
        </p:spPr>
        <p:txBody>
          <a:bodyPr lIns="91425" tIns="45700" rIns="91425" bIns="45700"/>
          <a:lstStyle/>
          <a:p>
            <a:pPr fontAlgn="auto">
              <a:spcBef>
                <a:spcPts val="0"/>
              </a:spcBef>
              <a:spcAft>
                <a:spcPts val="0"/>
              </a:spcAft>
              <a:buClr>
                <a:srgbClr val="000000"/>
              </a:buClr>
              <a:buFont typeface="Arial"/>
              <a:buNone/>
              <a:defRPr/>
            </a:pPr>
            <a:endParaRPr kern="0">
              <a:latin typeface="Merriweather"/>
              <a:ea typeface="Merriweather"/>
              <a:cs typeface="Merriweather"/>
              <a:sym typeface="Merriweather"/>
            </a:endParaRPr>
          </a:p>
        </p:txBody>
      </p:sp>
      <p:grpSp>
        <p:nvGrpSpPr>
          <p:cNvPr id="6" name="Shape 463"/>
          <p:cNvGrpSpPr>
            <a:grpSpLocks/>
          </p:cNvGrpSpPr>
          <p:nvPr/>
        </p:nvGrpSpPr>
        <p:grpSpPr bwMode="auto">
          <a:xfrm>
            <a:off x="-28575" y="-15875"/>
            <a:ext cx="9197975" cy="1085850"/>
            <a:chOff x="-29322" y="-1971"/>
            <a:chExt cx="9198254" cy="1086266"/>
          </a:xfrm>
        </p:grpSpPr>
        <p:sp>
          <p:nvSpPr>
            <p:cNvPr id="7" name="Shape 464"/>
            <p:cNvSpPr>
              <a:spLocks/>
            </p:cNvSpPr>
            <p:nvPr/>
          </p:nvSpPr>
          <p:spPr bwMode="auto">
            <a:xfrm rot="-164307">
              <a:off x="-19044" y="216549"/>
              <a:ext cx="9163050" cy="649224"/>
            </a:xfrm>
            <a:custGeom>
              <a:avLst/>
              <a:gdLst>
                <a:gd name="T0" fmla="*/ 0 w 5772"/>
                <a:gd name="T1" fmla="*/ 0 h 1055"/>
                <a:gd name="T2" fmla="*/ 5772 w 5772"/>
                <a:gd name="T3" fmla="*/ 1055 h 1055"/>
              </a:gdLst>
              <a:ahLst/>
              <a:cxnLst>
                <a:cxn ang="0">
                  <a:pos x="0" y="966"/>
                </a:cxn>
                <a:cxn ang="0">
                  <a:pos x="1608" y="282"/>
                </a:cxn>
                <a:cxn ang="0">
                  <a:pos x="4110" y="1008"/>
                </a:cxn>
                <a:cxn ang="0">
                  <a:pos x="5772" y="0"/>
                </a:cxn>
              </a:cxnLst>
              <a:rect l="T0" t="T1" r="T2" b="T3"/>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a:solidFill>
                <a:srgbClr val="33B7BF"/>
              </a:solidFill>
              <a:prstDash val="solid"/>
              <a:round/>
              <a:headEnd type="none" w="med" len="med"/>
              <a:tailEnd type="none" w="med" len="med"/>
            </a:ln>
          </p:spPr>
          <p:txBody>
            <a:bodyPr lIns="91425" tIns="45700" rIns="91425" bIns="45700"/>
            <a:lstStyle/>
            <a:p>
              <a:endParaRPr lang="en-US"/>
            </a:p>
          </p:txBody>
        </p:sp>
        <p:sp>
          <p:nvSpPr>
            <p:cNvPr id="8" name="Shape 465"/>
            <p:cNvSpPr/>
            <p:nvPr/>
          </p:nvSpPr>
          <p:spPr>
            <a:xfrm rot="-164308">
              <a:off x="-15035" y="290241"/>
              <a:ext cx="9176029" cy="530428"/>
            </a:xfrm>
            <a:custGeom>
              <a:avLst/>
              <a:gdLst/>
              <a:ahLst/>
              <a:cxnLst/>
              <a:rect l="0" t="0" r="0" b="0"/>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a:solidFill>
                <a:schemeClr val="accent4"/>
              </a:solidFill>
              <a:prstDash val="solid"/>
              <a:round/>
              <a:headEnd type="none" w="med" len="med"/>
              <a:tailEnd type="none" w="med" len="med"/>
            </a:ln>
          </p:spPr>
          <p:txBody>
            <a:bodyPr lIns="91425" tIns="45700" rIns="91425" bIns="45700"/>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473" name="Shape 473"/>
          <p:cNvSpPr txBox="1">
            <a:spLocks noGrp="1"/>
          </p:cNvSpPr>
          <p:nvPr>
            <p:ph type="body" idx="1"/>
          </p:nvPr>
        </p:nvSpPr>
        <p:spPr>
          <a:xfrm>
            <a:off x="457200" y="1658990"/>
            <a:ext cx="8229600" cy="4840198"/>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74" name="Shape 474"/>
          <p:cNvSpPr txBox="1">
            <a:spLocks noGrp="1"/>
          </p:cNvSpPr>
          <p:nvPr>
            <p:ph type="title"/>
          </p:nvPr>
        </p:nvSpPr>
        <p:spPr>
          <a:xfrm>
            <a:off x="457200" y="274637"/>
            <a:ext cx="8229600" cy="13257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Title and Body">
    <p:spTree>
      <p:nvGrpSpPr>
        <p:cNvPr id="1" name="Shape 486"/>
        <p:cNvGrpSpPr/>
        <p:nvPr/>
      </p:nvGrpSpPr>
      <p:grpSpPr>
        <a:xfrm>
          <a:off x="0" y="0"/>
          <a:ext cx="0" cy="0"/>
          <a:chOff x="0" y="0"/>
          <a:chExt cx="0" cy="0"/>
        </a:xfrm>
      </p:grpSpPr>
      <p:sp>
        <p:nvSpPr>
          <p:cNvPr id="4" name="Shape 476"/>
          <p:cNvSpPr>
            <a:spLocks/>
          </p:cNvSpPr>
          <p:nvPr/>
        </p:nvSpPr>
        <p:spPr bwMode="auto">
          <a:xfrm>
            <a:off x="-9525" y="-7938"/>
            <a:ext cx="9163050" cy="1041401"/>
          </a:xfrm>
          <a:custGeom>
            <a:avLst/>
            <a:gdLst>
              <a:gd name="T0" fmla="*/ 0 w 5772"/>
              <a:gd name="T1" fmla="*/ 0 h 656"/>
              <a:gd name="T2" fmla="*/ 5772 w 5772"/>
              <a:gd name="T3" fmla="*/ 656 h 656"/>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T0" t="T1" r="T2" b="T3"/>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1476AB">
                  <a:alpha val="44704"/>
                </a:srgbClr>
              </a:gs>
              <a:gs pos="100000">
                <a:srgbClr val="0CE0EC">
                  <a:alpha val="54900"/>
                </a:srgbClr>
              </a:gs>
            </a:gsLst>
            <a:lin ang="5400000"/>
          </a:gradFill>
          <a:ln w="9525">
            <a:noFill/>
            <a:round/>
            <a:headEnd/>
            <a:tailEnd/>
          </a:ln>
        </p:spPr>
        <p:txBody>
          <a:bodyPr lIns="91425" tIns="45700" rIns="91425" bIns="45700"/>
          <a:lstStyle/>
          <a:p>
            <a:endParaRPr lang="en-US"/>
          </a:p>
        </p:txBody>
      </p:sp>
      <p:sp>
        <p:nvSpPr>
          <p:cNvPr id="5" name="Shape 477"/>
          <p:cNvSpPr/>
          <p:nvPr/>
        </p:nvSpPr>
        <p:spPr>
          <a:xfrm>
            <a:off x="4381500" y="-7144"/>
            <a:ext cx="4762500" cy="638174"/>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18A7B0">
                  <a:alpha val="29803"/>
                </a:srgbClr>
              </a:gs>
              <a:gs pos="80000">
                <a:srgbClr val="0993DD">
                  <a:alpha val="44705"/>
                </a:srgbClr>
              </a:gs>
              <a:gs pos="100000">
                <a:srgbClr val="0993DD">
                  <a:alpha val="44705"/>
                </a:srgbClr>
              </a:gs>
            </a:gsLst>
            <a:lin ang="5400000" scaled="0"/>
          </a:gradFill>
          <a:ln>
            <a:noFill/>
          </a:ln>
        </p:spPr>
        <p:txBody>
          <a:bodyPr lIns="91425" tIns="45700" rIns="91425" bIns="45700"/>
          <a:lstStyle/>
          <a:p>
            <a:pPr fontAlgn="auto">
              <a:spcBef>
                <a:spcPts val="0"/>
              </a:spcBef>
              <a:spcAft>
                <a:spcPts val="0"/>
              </a:spcAft>
              <a:buClr>
                <a:srgbClr val="000000"/>
              </a:buClr>
              <a:buFont typeface="Arial"/>
              <a:buNone/>
              <a:defRPr/>
            </a:pPr>
            <a:endParaRPr kern="0">
              <a:latin typeface="Merriweather"/>
              <a:ea typeface="Merriweather"/>
              <a:cs typeface="Merriweather"/>
              <a:sym typeface="Merriweather"/>
            </a:endParaRPr>
          </a:p>
        </p:txBody>
      </p:sp>
      <p:grpSp>
        <p:nvGrpSpPr>
          <p:cNvPr id="6" name="Shape 483"/>
          <p:cNvGrpSpPr>
            <a:grpSpLocks/>
          </p:cNvGrpSpPr>
          <p:nvPr/>
        </p:nvGrpSpPr>
        <p:grpSpPr bwMode="auto">
          <a:xfrm>
            <a:off x="-28575" y="-15875"/>
            <a:ext cx="9197975" cy="1085850"/>
            <a:chOff x="-29322" y="-1971"/>
            <a:chExt cx="9198254" cy="1086266"/>
          </a:xfrm>
        </p:grpSpPr>
        <p:sp>
          <p:nvSpPr>
            <p:cNvPr id="7" name="Shape 484"/>
            <p:cNvSpPr>
              <a:spLocks/>
            </p:cNvSpPr>
            <p:nvPr/>
          </p:nvSpPr>
          <p:spPr bwMode="auto">
            <a:xfrm rot="-164307">
              <a:off x="-19044" y="216549"/>
              <a:ext cx="9163050" cy="649224"/>
            </a:xfrm>
            <a:custGeom>
              <a:avLst/>
              <a:gdLst>
                <a:gd name="T0" fmla="*/ 0 w 5772"/>
                <a:gd name="T1" fmla="*/ 0 h 1055"/>
                <a:gd name="T2" fmla="*/ 5772 w 5772"/>
                <a:gd name="T3" fmla="*/ 1055 h 1055"/>
              </a:gdLst>
              <a:ahLst/>
              <a:cxnLst>
                <a:cxn ang="0">
                  <a:pos x="0" y="966"/>
                </a:cxn>
                <a:cxn ang="0">
                  <a:pos x="1608" y="282"/>
                </a:cxn>
                <a:cxn ang="0">
                  <a:pos x="4110" y="1008"/>
                </a:cxn>
                <a:cxn ang="0">
                  <a:pos x="5772" y="0"/>
                </a:cxn>
              </a:cxnLst>
              <a:rect l="T0" t="T1" r="T2" b="T3"/>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a:solidFill>
                <a:srgbClr val="33B7BF"/>
              </a:solidFill>
              <a:prstDash val="solid"/>
              <a:round/>
              <a:headEnd type="none" w="med" len="med"/>
              <a:tailEnd type="none" w="med" len="med"/>
            </a:ln>
          </p:spPr>
          <p:txBody>
            <a:bodyPr lIns="91425" tIns="45700" rIns="91425" bIns="45700"/>
            <a:lstStyle/>
            <a:p>
              <a:endParaRPr lang="en-US"/>
            </a:p>
          </p:txBody>
        </p:sp>
        <p:sp>
          <p:nvSpPr>
            <p:cNvPr id="8" name="Shape 485"/>
            <p:cNvSpPr/>
            <p:nvPr/>
          </p:nvSpPr>
          <p:spPr>
            <a:xfrm rot="-164308">
              <a:off x="-15035" y="290241"/>
              <a:ext cx="9176029" cy="530428"/>
            </a:xfrm>
            <a:custGeom>
              <a:avLst/>
              <a:gdLst/>
              <a:ahLst/>
              <a:cxnLst/>
              <a:rect l="0" t="0" r="0" b="0"/>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a:solidFill>
                <a:schemeClr val="accent4"/>
              </a:solidFill>
              <a:prstDash val="solid"/>
              <a:round/>
              <a:headEnd type="none" w="med" len="med"/>
              <a:tailEnd type="none" w="med" len="med"/>
            </a:ln>
          </p:spPr>
          <p:txBody>
            <a:bodyPr lIns="91425" tIns="45700" rIns="91425" bIns="45700"/>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487" name="Shape 487"/>
          <p:cNvSpPr txBox="1">
            <a:spLocks noGrp="1"/>
          </p:cNvSpPr>
          <p:nvPr>
            <p:ph type="body" idx="1"/>
          </p:nvPr>
        </p:nvSpPr>
        <p:spPr>
          <a:xfrm>
            <a:off x="457200" y="1658990"/>
            <a:ext cx="8229600" cy="4840198"/>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88" name="Shape 488"/>
          <p:cNvSpPr txBox="1">
            <a:spLocks noGrp="1"/>
          </p:cNvSpPr>
          <p:nvPr>
            <p:ph type="title"/>
          </p:nvPr>
        </p:nvSpPr>
        <p:spPr>
          <a:xfrm>
            <a:off x="457200" y="274637"/>
            <a:ext cx="8229600" cy="13257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85800" y="514352"/>
            <a:ext cx="2743199" cy="1162048"/>
          </a:xfrm>
          <a:prstGeom prst="rect">
            <a:avLst/>
          </a:prstGeom>
          <a:noFill/>
          <a:ln>
            <a:noFill/>
          </a:ln>
        </p:spPr>
        <p:txBody>
          <a:bodyPr/>
          <a:lstStyle>
            <a:lvl1pPr algn="l"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1"/>
          </p:nvPr>
        </p:nvSpPr>
        <p:spPr>
          <a:xfrm>
            <a:off x="685800" y="1676400"/>
            <a:ext cx="2743199" cy="4572000"/>
          </a:xfrm>
          <a:prstGeom prst="rect">
            <a:avLst/>
          </a:prstGeom>
          <a:noFill/>
          <a:ln>
            <a:noFill/>
          </a:ln>
        </p:spPr>
        <p:txBody>
          <a:bodyPr/>
          <a:lstStyle>
            <a:lvl1pPr marL="0" indent="0" algn="l" rtl="0">
              <a:spcBef>
                <a:spcPts val="0"/>
              </a:spcBef>
              <a:buFont typeface="Arial"/>
              <a:buNone/>
              <a:defRPr/>
            </a:lvl1pPr>
            <a:lvl2pPr indent="0" algn="l" rtl="0">
              <a:spcBef>
                <a:spcPts val="0"/>
              </a:spcBef>
              <a:buFont typeface="Arial"/>
              <a:buNone/>
              <a:defRPr/>
            </a:lvl2pPr>
            <a:lvl3pPr indent="0" algn="l" rtl="0">
              <a:spcBef>
                <a:spcPts val="0"/>
              </a:spcBef>
              <a:buFont typeface="Arial"/>
              <a:buNone/>
              <a:defRPr/>
            </a:lvl3pPr>
            <a:lvl4pPr indent="0" algn="l" rtl="0">
              <a:spcBef>
                <a:spcPts val="0"/>
              </a:spcBef>
              <a:buFont typeface="Arial"/>
              <a:buNone/>
              <a:defRPr/>
            </a:lvl4pPr>
            <a:lvl5pPr indent="0" algn="l" rtl="0">
              <a:spcBef>
                <a:spcPts val="0"/>
              </a:spcBef>
              <a:buFont typeface="A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1" name="Shape 61"/>
          <p:cNvSpPr txBox="1">
            <a:spLocks noGrp="1"/>
          </p:cNvSpPr>
          <p:nvPr>
            <p:ph type="body" idx="2"/>
          </p:nvPr>
        </p:nvSpPr>
        <p:spPr>
          <a:xfrm>
            <a:off x="3575050" y="1676400"/>
            <a:ext cx="5111750" cy="45720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Shape 65"/>
        <p:cNvGrpSpPr/>
        <p:nvPr/>
      </p:nvGrpSpPr>
      <p:grpSpPr>
        <a:xfrm>
          <a:off x="0" y="0"/>
          <a:ext cx="0" cy="0"/>
          <a:chOff x="0" y="0"/>
          <a:chExt cx="0" cy="0"/>
        </a:xfrm>
      </p:grpSpPr>
      <p:sp>
        <p:nvSpPr>
          <p:cNvPr id="5" name="Shape 5"/>
          <p:cNvSpPr>
            <a:spLocks/>
          </p:cNvSpPr>
          <p:nvPr/>
        </p:nvSpPr>
        <p:spPr bwMode="auto">
          <a:xfrm>
            <a:off x="-9525" y="-7938"/>
            <a:ext cx="9163050" cy="1041401"/>
          </a:xfrm>
          <a:custGeom>
            <a:avLst/>
            <a:gdLst>
              <a:gd name="T0" fmla="*/ 0 w 5772"/>
              <a:gd name="T1" fmla="*/ 0 h 656"/>
              <a:gd name="T2" fmla="*/ 5772 w 5772"/>
              <a:gd name="T3" fmla="*/ 656 h 656"/>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T0" t="T1" r="T2" b="T3"/>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1476AB">
                  <a:alpha val="44312"/>
                </a:srgbClr>
              </a:gs>
              <a:gs pos="100000">
                <a:srgbClr val="0CE0EC">
                  <a:alpha val="54509"/>
                </a:srgbClr>
              </a:gs>
            </a:gsLst>
            <a:lin ang="5400000"/>
          </a:gradFill>
          <a:ln w="9525">
            <a:noFill/>
            <a:round/>
            <a:headEnd/>
            <a:tailEnd/>
          </a:ln>
        </p:spPr>
        <p:txBody>
          <a:bodyPr lIns="91425" tIns="45700" rIns="91425" bIns="45700"/>
          <a:lstStyle/>
          <a:p>
            <a:endParaRPr lang="en-US"/>
          </a:p>
        </p:txBody>
      </p:sp>
      <p:sp>
        <p:nvSpPr>
          <p:cNvPr id="6" name="Shape 6"/>
          <p:cNvSpPr/>
          <p:nvPr/>
        </p:nvSpPr>
        <p:spPr>
          <a:xfrm>
            <a:off x="4381500" y="-7144"/>
            <a:ext cx="4762500" cy="638174"/>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18A7B0">
                  <a:alpha val="29411"/>
                </a:srgbClr>
              </a:gs>
              <a:gs pos="80000">
                <a:srgbClr val="0993DD">
                  <a:alpha val="44313"/>
                </a:srgbClr>
              </a:gs>
              <a:gs pos="100000">
                <a:srgbClr val="0993DD">
                  <a:alpha val="44313"/>
                </a:srgbClr>
              </a:gs>
            </a:gsLst>
            <a:lin ang="5400000" scaled="0"/>
          </a:gradFill>
          <a:ln>
            <a:noFill/>
          </a:ln>
        </p:spPr>
        <p:txBody>
          <a:bodyPr lIns="91425" tIns="45700" rIns="91425" bIns="45700"/>
          <a:lstStyle/>
          <a:p>
            <a:pPr fontAlgn="auto">
              <a:spcBef>
                <a:spcPts val="0"/>
              </a:spcBef>
              <a:spcAft>
                <a:spcPts val="0"/>
              </a:spcAft>
              <a:buClr>
                <a:srgbClr val="000000"/>
              </a:buClr>
              <a:buFont typeface="Arial"/>
              <a:buNone/>
              <a:defRPr/>
            </a:pPr>
            <a:endParaRPr sz="1800" kern="0">
              <a:solidFill>
                <a:schemeClr val="dk1"/>
              </a:solidFill>
              <a:latin typeface="Merriweather"/>
              <a:ea typeface="Merriweather"/>
              <a:cs typeface="Merriweather"/>
              <a:sym typeface="Merriweather"/>
            </a:endParaRPr>
          </a:p>
        </p:txBody>
      </p:sp>
      <p:grpSp>
        <p:nvGrpSpPr>
          <p:cNvPr id="7" name="Shape 12"/>
          <p:cNvGrpSpPr>
            <a:grpSpLocks/>
          </p:cNvGrpSpPr>
          <p:nvPr/>
        </p:nvGrpSpPr>
        <p:grpSpPr bwMode="auto">
          <a:xfrm>
            <a:off x="-28575" y="-15875"/>
            <a:ext cx="9197975" cy="1085850"/>
            <a:chOff x="-29320" y="-1970"/>
            <a:chExt cx="9198252" cy="1086263"/>
          </a:xfrm>
        </p:grpSpPr>
        <p:sp>
          <p:nvSpPr>
            <p:cNvPr id="8" name="Shape 13"/>
            <p:cNvSpPr>
              <a:spLocks/>
            </p:cNvSpPr>
            <p:nvPr/>
          </p:nvSpPr>
          <p:spPr bwMode="auto">
            <a:xfrm rot="-164306">
              <a:off x="-19044" y="216548"/>
              <a:ext cx="9163050" cy="649224"/>
            </a:xfrm>
            <a:custGeom>
              <a:avLst/>
              <a:gdLst>
                <a:gd name="T0" fmla="*/ 0 w 5772"/>
                <a:gd name="T1" fmla="*/ 0 h 1055"/>
                <a:gd name="T2" fmla="*/ 5772 w 5772"/>
                <a:gd name="T3" fmla="*/ 1055 h 1055"/>
              </a:gdLst>
              <a:ahLst/>
              <a:cxnLst>
                <a:cxn ang="0">
                  <a:pos x="0" y="966"/>
                </a:cxn>
                <a:cxn ang="0">
                  <a:pos x="1608" y="282"/>
                </a:cxn>
                <a:cxn ang="0">
                  <a:pos x="4110" y="1008"/>
                </a:cxn>
                <a:cxn ang="0">
                  <a:pos x="5772" y="0"/>
                </a:cxn>
              </a:cxnLst>
              <a:rect l="T0" t="T1" r="T2" b="T3"/>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a:solidFill>
                <a:srgbClr val="33B7BF"/>
              </a:solidFill>
              <a:prstDash val="solid"/>
              <a:round/>
              <a:headEnd type="none" w="med" len="med"/>
              <a:tailEnd type="none" w="med" len="med"/>
            </a:ln>
          </p:spPr>
          <p:txBody>
            <a:bodyPr lIns="91425" tIns="45700" rIns="91425" bIns="45700"/>
            <a:lstStyle/>
            <a:p>
              <a:endParaRPr lang="en-US"/>
            </a:p>
          </p:txBody>
        </p:sp>
        <p:sp>
          <p:nvSpPr>
            <p:cNvPr id="9" name="Shape 14"/>
            <p:cNvSpPr/>
            <p:nvPr/>
          </p:nvSpPr>
          <p:spPr>
            <a:xfrm rot="-164307">
              <a:off x="-15033" y="290241"/>
              <a:ext cx="9176027" cy="530427"/>
            </a:xfrm>
            <a:custGeom>
              <a:avLst/>
              <a:gdLst/>
              <a:ahLst/>
              <a:cxnLst/>
              <a:rect l="0" t="0" r="0" b="0"/>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a:solidFill>
                <a:schemeClr val="accent4"/>
              </a:solidFill>
              <a:prstDash val="solid"/>
              <a:round/>
              <a:headEnd type="none" w="med" len="med"/>
              <a:tailEnd type="none" w="med" len="med"/>
            </a:ln>
          </p:spPr>
          <p:txBody>
            <a:bodyPr lIns="91425" tIns="45700" rIns="91425" bIns="45700"/>
            <a:lstStyle/>
            <a:p>
              <a:pPr fontAlgn="auto">
                <a:spcBef>
                  <a:spcPts val="0"/>
                </a:spcBef>
                <a:spcAft>
                  <a:spcPts val="0"/>
                </a:spcAft>
                <a:buClr>
                  <a:srgbClr val="000000"/>
                </a:buClr>
                <a:buFont typeface="Arial"/>
                <a:buNone/>
                <a:defRPr/>
              </a:pPr>
              <a:endParaRPr sz="1800" kern="0">
                <a:solidFill>
                  <a:schemeClr val="dk1"/>
                </a:solidFill>
                <a:latin typeface="Merriweather"/>
                <a:ea typeface="Merriweather"/>
                <a:cs typeface="Merriweather"/>
                <a:sym typeface="Merriweather"/>
              </a:endParaRPr>
            </a:p>
          </p:txBody>
        </p:sp>
      </p:grpSp>
      <p:sp>
        <p:nvSpPr>
          <p:cNvPr id="10" name="Shape 66"/>
          <p:cNvSpPr/>
          <p:nvPr/>
        </p:nvSpPr>
        <p:spPr>
          <a:xfrm rot="11220000" flipH="1">
            <a:off x="3165475" y="1108075"/>
            <a:ext cx="5257800" cy="4114800"/>
          </a:xfrm>
          <a:prstGeom prst="snipRoundRect">
            <a:avLst>
              <a:gd name="adj1" fmla="val 0"/>
              <a:gd name="adj2" fmla="val 3646"/>
            </a:avLst>
          </a:prstGeom>
          <a:solidFill>
            <a:srgbClr val="FFFFFF"/>
          </a:solidFill>
          <a:ln w="9525" cap="rnd">
            <a:solidFill>
              <a:srgbClr val="C0C0C0"/>
            </a:solidFill>
            <a:prstDash val="solid"/>
            <a:round/>
            <a:headEnd type="none" w="med" len="med"/>
            <a:tailEnd type="none" w="med" len="med"/>
          </a:ln>
        </p:spPr>
        <p:txBody>
          <a:bodyPr lIns="91425" tIns="45700" rIns="91425" bIns="45700" anchor="ctr"/>
          <a:lstStyle/>
          <a:p>
            <a:pPr algn="ctr" fontAlgn="auto">
              <a:spcBef>
                <a:spcPts val="0"/>
              </a:spcBef>
              <a:spcAft>
                <a:spcPts val="0"/>
              </a:spcAft>
              <a:buClr>
                <a:srgbClr val="000000"/>
              </a:buClr>
              <a:buFont typeface="Arial"/>
              <a:buNone/>
              <a:defRPr/>
            </a:pPr>
            <a:endParaRPr sz="1800" kern="0">
              <a:solidFill>
                <a:schemeClr val="lt1"/>
              </a:solidFill>
              <a:latin typeface="Merriweather"/>
              <a:ea typeface="Merriweather"/>
              <a:cs typeface="Merriweather"/>
              <a:sym typeface="Merriweather"/>
            </a:endParaRPr>
          </a:p>
        </p:txBody>
      </p:sp>
      <p:sp>
        <p:nvSpPr>
          <p:cNvPr id="11" name="Shape 67"/>
          <p:cNvSpPr>
            <a:spLocks noChangeArrowheads="1"/>
          </p:cNvSpPr>
          <p:nvPr/>
        </p:nvSpPr>
        <p:spPr bwMode="auto">
          <a:xfrm rot="11220002" flipH="1">
            <a:off x="8004175" y="5359400"/>
            <a:ext cx="155575" cy="155575"/>
          </a:xfrm>
          <a:prstGeom prst="rtTriangle">
            <a:avLst/>
          </a:prstGeom>
          <a:solidFill>
            <a:srgbClr val="FFFFFF"/>
          </a:solidFill>
          <a:ln w="12700">
            <a:solidFill>
              <a:srgbClr val="FFFFFF"/>
            </a:solidFill>
            <a:bevel/>
            <a:headEnd/>
            <a:tailEnd/>
          </a:ln>
        </p:spPr>
        <p:txBody>
          <a:bodyPr lIns="91425" tIns="45700" rIns="91425" bIns="45700" anchor="ctr"/>
          <a:lstStyle/>
          <a:p>
            <a:pPr algn="ctr">
              <a:buClr>
                <a:srgbClr val="000000"/>
              </a:buClr>
              <a:buFont typeface="Arial" charset="0"/>
              <a:buNone/>
            </a:pPr>
            <a:endParaRPr lang="en-US" sz="1800">
              <a:solidFill>
                <a:srgbClr val="FFFFFF"/>
              </a:solidFill>
              <a:latin typeface="Merriweather"/>
              <a:ea typeface="Merriweather"/>
              <a:cs typeface="Merriweather"/>
              <a:sym typeface="Merriweather"/>
            </a:endParaRPr>
          </a:p>
        </p:txBody>
      </p:sp>
      <p:sp>
        <p:nvSpPr>
          <p:cNvPr id="12" name="Shape 74"/>
          <p:cNvSpPr>
            <a:spLocks/>
          </p:cNvSpPr>
          <p:nvPr/>
        </p:nvSpPr>
        <p:spPr bwMode="auto">
          <a:xfrm rot="10800000" flipH="1">
            <a:off x="-9525" y="5816600"/>
            <a:ext cx="9163050" cy="1041400"/>
          </a:xfrm>
          <a:custGeom>
            <a:avLst/>
            <a:gdLst>
              <a:gd name="T0" fmla="*/ 0 w 5772"/>
              <a:gd name="T1" fmla="*/ 0 h 656"/>
              <a:gd name="T2" fmla="*/ 5772 w 5772"/>
              <a:gd name="T3" fmla="*/ 656 h 656"/>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T0" t="T1" r="T2" b="T3"/>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1476AB">
                  <a:alpha val="44312"/>
                </a:srgbClr>
              </a:gs>
              <a:gs pos="100000">
                <a:srgbClr val="0CE0EC">
                  <a:alpha val="54509"/>
                </a:srgbClr>
              </a:gs>
            </a:gsLst>
            <a:lin ang="5400000"/>
          </a:gradFill>
          <a:ln w="9525">
            <a:noFill/>
            <a:round/>
            <a:headEnd/>
            <a:tailEnd/>
          </a:ln>
        </p:spPr>
        <p:txBody>
          <a:bodyPr lIns="91425" tIns="45700" rIns="91425" bIns="45700"/>
          <a:lstStyle/>
          <a:p>
            <a:endParaRPr lang="en-US"/>
          </a:p>
        </p:txBody>
      </p:sp>
      <p:sp>
        <p:nvSpPr>
          <p:cNvPr id="13" name="Shape 75"/>
          <p:cNvSpPr/>
          <p:nvPr/>
        </p:nvSpPr>
        <p:spPr>
          <a:xfrm rot="10800000" flipH="1">
            <a:off x="4381500" y="6219825"/>
            <a:ext cx="4762500" cy="638174"/>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18A7B0">
                  <a:alpha val="29411"/>
                </a:srgbClr>
              </a:gs>
              <a:gs pos="80000">
                <a:srgbClr val="0993DD">
                  <a:alpha val="44313"/>
                </a:srgbClr>
              </a:gs>
              <a:gs pos="100000">
                <a:srgbClr val="0993DD">
                  <a:alpha val="44313"/>
                </a:srgbClr>
              </a:gs>
            </a:gsLst>
            <a:lin ang="5400000" scaled="0"/>
          </a:gradFill>
          <a:ln>
            <a:noFill/>
          </a:ln>
        </p:spPr>
        <p:txBody>
          <a:bodyPr lIns="91425" tIns="45700" rIns="91425" bIns="45700"/>
          <a:lstStyle/>
          <a:p>
            <a:pPr fontAlgn="auto">
              <a:spcBef>
                <a:spcPts val="0"/>
              </a:spcBef>
              <a:spcAft>
                <a:spcPts val="0"/>
              </a:spcAft>
              <a:buClr>
                <a:srgbClr val="000000"/>
              </a:buClr>
              <a:buFont typeface="Arial"/>
              <a:buNone/>
              <a:defRPr/>
            </a:pPr>
            <a:endParaRPr sz="1800" kern="0">
              <a:solidFill>
                <a:schemeClr val="dk1"/>
              </a:solidFill>
              <a:latin typeface="Merriweather"/>
              <a:ea typeface="Merriweather"/>
              <a:cs typeface="Merriweather"/>
              <a:sym typeface="Merriweather"/>
            </a:endParaRPr>
          </a:p>
        </p:txBody>
      </p:sp>
      <p:sp>
        <p:nvSpPr>
          <p:cNvPr id="68" name="Shape 68"/>
          <p:cNvSpPr txBox="1">
            <a:spLocks noGrp="1"/>
          </p:cNvSpPr>
          <p:nvPr>
            <p:ph type="title"/>
          </p:nvPr>
        </p:nvSpPr>
        <p:spPr>
          <a:xfrm>
            <a:off x="609600" y="1176995"/>
            <a:ext cx="2212848" cy="1582620"/>
          </a:xfrm>
          <a:prstGeom prst="rect">
            <a:avLst/>
          </a:prstGeom>
          <a:noFill/>
          <a:ln>
            <a:noFill/>
          </a:ln>
        </p:spPr>
        <p:txBody>
          <a:bodyPr/>
          <a:lstStyle>
            <a:lvl1pPr algn="l"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9" name="Shape 69"/>
          <p:cNvSpPr txBox="1">
            <a:spLocks noGrp="1"/>
          </p:cNvSpPr>
          <p:nvPr>
            <p:ph type="body" idx="1"/>
          </p:nvPr>
        </p:nvSpPr>
        <p:spPr>
          <a:xfrm>
            <a:off x="609600" y="2828783"/>
            <a:ext cx="2209799" cy="2179320"/>
          </a:xfrm>
          <a:prstGeom prst="rect">
            <a:avLst/>
          </a:prstGeom>
          <a:noFill/>
          <a:ln>
            <a:noFill/>
          </a:ln>
        </p:spPr>
        <p:txBody>
          <a:bodyPr/>
          <a:lstStyle>
            <a:lvl1pPr marL="0" indent="0" algn="l" rtl="0">
              <a:spcBef>
                <a:spcPts val="250"/>
              </a:spcBef>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a:spLocks noGrp="1"/>
          </p:cNvSpPr>
          <p:nvPr>
            <p:ph type="pic" idx="2"/>
          </p:nvPr>
        </p:nvSpPr>
        <p:spPr>
          <a:xfrm rot="419999">
            <a:off x="3485792" y="1199516"/>
            <a:ext cx="4617719" cy="3931918"/>
          </a:xfrm>
          <a:prstGeom prst="rect">
            <a:avLst/>
          </a:prstGeom>
          <a:solidFill>
            <a:schemeClr val="lt2"/>
          </a:solidFill>
          <a:ln w="9525" cap="rnd">
            <a:solidFill>
              <a:srgbClr val="C0C0C0"/>
            </a:solidFill>
            <a:prstDash val="solid"/>
            <a:round/>
            <a:headEnd type="none" w="med" len="med"/>
            <a:tailEnd type="none" w="med" len="med"/>
          </a:ln>
        </p:spPr>
      </p:sp>
      <p:sp>
        <p:nvSpPr>
          <p:cNvPr id="14" name="Shape 70"/>
          <p:cNvSpPr txBox="1">
            <a:spLocks noGrp="1"/>
          </p:cNvSpPr>
          <p:nvPr>
            <p:ph type="dt" idx="10"/>
          </p:nvPr>
        </p:nvSpPr>
        <p:spPr bwMode="auto">
          <a:xfrm>
            <a:off x="457200" y="6356350"/>
            <a:ext cx="2133600" cy="365125"/>
          </a:xfrm>
          <a:prstGeom prst="rect">
            <a:avLst/>
          </a:prstGeom>
          <a:noFill/>
          <a:ln>
            <a:miter lim="800000"/>
            <a:headEnd/>
            <a:tailEnd/>
          </a:ln>
        </p:spPr>
        <p:txBody>
          <a:bodyPr vert="horz" wrap="square" lIns="91425" tIns="91425" rIns="91425" bIns="91425" numCol="1" anchor="b" anchorCtr="0" compatLnSpc="1">
            <a:prstTxWarp prst="textNoShape">
              <a:avLst/>
            </a:prstTxWarp>
          </a:bodyPr>
          <a:lstStyle>
            <a:lvl1pPr>
              <a:buClr>
                <a:srgbClr val="000000"/>
              </a:buClr>
              <a:buFont typeface="Arial" charset="0"/>
              <a:buNone/>
              <a:defRPr/>
            </a:lvl1pPr>
          </a:lstStyle>
          <a:p>
            <a:endParaRPr lang="en-US"/>
          </a:p>
        </p:txBody>
      </p:sp>
      <p:sp>
        <p:nvSpPr>
          <p:cNvPr id="15" name="Shape 71"/>
          <p:cNvSpPr txBox="1">
            <a:spLocks noGrp="1"/>
          </p:cNvSpPr>
          <p:nvPr>
            <p:ph type="ftr" idx="11"/>
          </p:nvPr>
        </p:nvSpPr>
        <p:spPr bwMode="auto">
          <a:xfrm>
            <a:off x="2667000" y="6356350"/>
            <a:ext cx="3352800" cy="365125"/>
          </a:xfrm>
          <a:prstGeom prst="rect">
            <a:avLst/>
          </a:prstGeom>
          <a:noFill/>
          <a:ln>
            <a:miter lim="800000"/>
            <a:headEnd/>
            <a:tailEnd/>
          </a:ln>
        </p:spPr>
        <p:txBody>
          <a:bodyPr vert="horz" wrap="square" lIns="91425" tIns="91425" rIns="91425" bIns="91425" numCol="1" anchor="b" anchorCtr="0" compatLnSpc="1">
            <a:prstTxWarp prst="textNoShape">
              <a:avLst/>
            </a:prstTxWarp>
          </a:bodyPr>
          <a:lstStyle>
            <a:lvl1pPr>
              <a:buClr>
                <a:srgbClr val="000000"/>
              </a:buClr>
              <a:buFont typeface="Arial" charset="0"/>
              <a:buNone/>
              <a:defRPr/>
            </a:lvl1pPr>
          </a:lstStyle>
          <a:p>
            <a:endParaRPr lang="en-US"/>
          </a:p>
        </p:txBody>
      </p:sp>
      <p:sp>
        <p:nvSpPr>
          <p:cNvPr id="16" name="Shape 72"/>
          <p:cNvSpPr txBox="1">
            <a:spLocks noGrp="1"/>
          </p:cNvSpPr>
          <p:nvPr>
            <p:ph type="sldNum" idx="12"/>
          </p:nvPr>
        </p:nvSpPr>
        <p:spPr bwMode="auto">
          <a:xfrm>
            <a:off x="8077200" y="6356350"/>
            <a:ext cx="609600" cy="365125"/>
          </a:xfrm>
          <a:prstGeom prst="rect">
            <a:avLst/>
          </a:prstGeom>
          <a:noFill/>
          <a:ln>
            <a:miter lim="800000"/>
            <a:headEnd/>
            <a:tailEnd/>
          </a:ln>
        </p:spPr>
        <p:txBody>
          <a:bodyPr vert="horz" wrap="square" lIns="91425" tIns="91425" rIns="91425" bIns="91425" numCol="1" anchor="b" anchorCtr="0" compatLnSpc="1">
            <a:prstTxWarp prst="textNoShape">
              <a:avLst/>
            </a:prstTxWarp>
          </a:bodyPr>
          <a:lstStyle>
            <a:lvl1pPr algn="r">
              <a:buClr>
                <a:srgbClr val="000000"/>
              </a:buClr>
              <a:buFont typeface="Arial" charset="0"/>
              <a:buNone/>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6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10" Type="http://schemas.openxmlformats.org/officeDocument/2006/relationships/theme" Target="../theme/theme5.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5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59.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61.xml"/><Relationship Id="rId1"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Shape 5"/>
          <p:cNvSpPr>
            <a:spLocks/>
          </p:cNvSpPr>
          <p:nvPr/>
        </p:nvSpPr>
        <p:spPr bwMode="auto">
          <a:xfrm>
            <a:off x="-9525" y="-7938"/>
            <a:ext cx="9163050" cy="1041401"/>
          </a:xfrm>
          <a:custGeom>
            <a:avLst/>
            <a:gdLst>
              <a:gd name="T0" fmla="*/ 0 w 5772"/>
              <a:gd name="T1" fmla="*/ 0 h 656"/>
              <a:gd name="T2" fmla="*/ 5772 w 5772"/>
              <a:gd name="T3" fmla="*/ 656 h 656"/>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T0" t="T1" r="T2" b="T3"/>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1476AB">
                  <a:alpha val="44312"/>
                </a:srgbClr>
              </a:gs>
              <a:gs pos="100000">
                <a:srgbClr val="0CE0EC">
                  <a:alpha val="54509"/>
                </a:srgbClr>
              </a:gs>
            </a:gsLst>
            <a:lin ang="5400000"/>
          </a:gradFill>
          <a:ln w="9525">
            <a:noFill/>
            <a:round/>
            <a:headEnd/>
            <a:tailEnd/>
          </a:ln>
        </p:spPr>
        <p:txBody>
          <a:bodyPr lIns="91425" tIns="45700" rIns="91425" bIns="45700"/>
          <a:lstStyle/>
          <a:p>
            <a:endParaRPr lang="en-US"/>
          </a:p>
        </p:txBody>
      </p:sp>
      <p:sp>
        <p:nvSpPr>
          <p:cNvPr id="6" name="Shape 6"/>
          <p:cNvSpPr/>
          <p:nvPr/>
        </p:nvSpPr>
        <p:spPr>
          <a:xfrm>
            <a:off x="4381500" y="-7144"/>
            <a:ext cx="4762500" cy="638174"/>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18A7B0">
                  <a:alpha val="29411"/>
                </a:srgbClr>
              </a:gs>
              <a:gs pos="80000">
                <a:srgbClr val="0993DD">
                  <a:alpha val="44313"/>
                </a:srgbClr>
              </a:gs>
              <a:gs pos="100000">
                <a:srgbClr val="0993DD">
                  <a:alpha val="44313"/>
                </a:srgbClr>
              </a:gs>
            </a:gsLst>
            <a:lin ang="5400000" scaled="0"/>
          </a:gradFill>
          <a:ln>
            <a:noFill/>
          </a:ln>
        </p:spPr>
        <p:txBody>
          <a:bodyPr lIns="91425" tIns="45700" rIns="91425" bIns="45700"/>
          <a:lstStyle/>
          <a:p>
            <a:pPr fontAlgn="auto">
              <a:spcBef>
                <a:spcPts val="0"/>
              </a:spcBef>
              <a:spcAft>
                <a:spcPts val="0"/>
              </a:spcAft>
              <a:buClr>
                <a:srgbClr val="000000"/>
              </a:buClr>
              <a:buFont typeface="Arial"/>
              <a:buNone/>
              <a:defRPr/>
            </a:pPr>
            <a:endParaRPr sz="1800" kern="0">
              <a:solidFill>
                <a:schemeClr val="dk1"/>
              </a:solidFill>
              <a:latin typeface="Merriweather"/>
              <a:ea typeface="Merriweather"/>
              <a:cs typeface="Merriweather"/>
              <a:sym typeface="Merriweather"/>
            </a:endParaRPr>
          </a:p>
        </p:txBody>
      </p:sp>
      <p:sp>
        <p:nvSpPr>
          <p:cNvPr id="1030" name="Shape 7"/>
          <p:cNvSpPr txBox="1">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91425" tIns="91425" rIns="91425" bIns="91425" numCol="1" anchor="b" anchorCtr="0" compatLnSpc="1">
            <a:prstTxWarp prst="textNoShape">
              <a:avLst/>
            </a:prstTxWarp>
          </a:bodyPr>
          <a:lstStyle/>
          <a:p>
            <a:pPr lvl="0"/>
            <a:endParaRPr lang="en-US" smtClean="0">
              <a:sym typeface="Arial" charset="0"/>
            </a:endParaRPr>
          </a:p>
        </p:txBody>
      </p:sp>
      <p:sp>
        <p:nvSpPr>
          <p:cNvPr id="1031" name="Shape 8"/>
          <p:cNvSpPr txBox="1">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smtClean="0">
              <a:sym typeface="Arial" charset="0"/>
            </a:endParaRPr>
          </a:p>
        </p:txBody>
      </p:sp>
      <p:sp>
        <p:nvSpPr>
          <p:cNvPr id="1032" name="Shape 9"/>
          <p:cNvSpPr txBox="1">
            <a:spLocks noGrp="1"/>
          </p:cNvSpPr>
          <p:nvPr/>
        </p:nvSpPr>
        <p:spPr bwMode="auto">
          <a:xfrm>
            <a:off x="457200" y="6356350"/>
            <a:ext cx="2133600" cy="365125"/>
          </a:xfrm>
          <a:prstGeom prst="rect">
            <a:avLst/>
          </a:prstGeom>
          <a:noFill/>
          <a:ln w="9525">
            <a:noFill/>
            <a:miter lim="800000"/>
            <a:headEnd/>
            <a:tailEnd/>
          </a:ln>
        </p:spPr>
        <p:txBody>
          <a:bodyPr lIns="91425" tIns="91425" rIns="91425" bIns="91425" anchor="b"/>
          <a:lstStyle/>
          <a:p>
            <a:pPr>
              <a:buClr>
                <a:srgbClr val="000000"/>
              </a:buClr>
              <a:buFont typeface="Arial" charset="0"/>
              <a:buNone/>
            </a:pPr>
            <a:endParaRPr lang="en-US"/>
          </a:p>
        </p:txBody>
      </p:sp>
      <p:sp>
        <p:nvSpPr>
          <p:cNvPr id="1033" name="Shape 10"/>
          <p:cNvSpPr txBox="1">
            <a:spLocks noGrp="1"/>
          </p:cNvSpPr>
          <p:nvPr/>
        </p:nvSpPr>
        <p:spPr bwMode="auto">
          <a:xfrm>
            <a:off x="2667000" y="6356350"/>
            <a:ext cx="3352800" cy="365125"/>
          </a:xfrm>
          <a:prstGeom prst="rect">
            <a:avLst/>
          </a:prstGeom>
          <a:noFill/>
          <a:ln w="9525">
            <a:noFill/>
            <a:miter lim="800000"/>
            <a:headEnd/>
            <a:tailEnd/>
          </a:ln>
        </p:spPr>
        <p:txBody>
          <a:bodyPr lIns="91425" tIns="91425" rIns="91425" bIns="91425" anchor="b"/>
          <a:lstStyle/>
          <a:p>
            <a:pPr>
              <a:buClr>
                <a:srgbClr val="000000"/>
              </a:buClr>
              <a:buFont typeface="Arial" charset="0"/>
              <a:buNone/>
            </a:pPr>
            <a:endParaRPr lang="en-US"/>
          </a:p>
        </p:txBody>
      </p:sp>
      <p:sp>
        <p:nvSpPr>
          <p:cNvPr id="1034" name="Shape 11"/>
          <p:cNvSpPr txBox="1">
            <a:spLocks noGrp="1"/>
          </p:cNvSpPr>
          <p:nvPr/>
        </p:nvSpPr>
        <p:spPr bwMode="auto">
          <a:xfrm>
            <a:off x="7924800" y="6356350"/>
            <a:ext cx="762000" cy="365125"/>
          </a:xfrm>
          <a:prstGeom prst="rect">
            <a:avLst/>
          </a:prstGeom>
          <a:noFill/>
          <a:ln w="9525">
            <a:noFill/>
            <a:miter lim="800000"/>
            <a:headEnd/>
            <a:tailEnd/>
          </a:ln>
        </p:spPr>
        <p:txBody>
          <a:bodyPr lIns="91425" tIns="91425" rIns="91425" bIns="91425" anchor="b"/>
          <a:lstStyle/>
          <a:p>
            <a:pPr algn="r">
              <a:buClr>
                <a:srgbClr val="000000"/>
              </a:buClr>
              <a:buFont typeface="Arial" charset="0"/>
              <a:buNone/>
            </a:pPr>
            <a:endParaRPr lang="en-US"/>
          </a:p>
        </p:txBody>
      </p:sp>
      <p:grpSp>
        <p:nvGrpSpPr>
          <p:cNvPr id="1035" name="Shape 12"/>
          <p:cNvGrpSpPr>
            <a:grpSpLocks/>
          </p:cNvGrpSpPr>
          <p:nvPr/>
        </p:nvGrpSpPr>
        <p:grpSpPr bwMode="auto">
          <a:xfrm>
            <a:off x="-28575" y="-15875"/>
            <a:ext cx="9197975" cy="1085850"/>
            <a:chOff x="-29320" y="-1970"/>
            <a:chExt cx="9198252" cy="1086263"/>
          </a:xfrm>
        </p:grpSpPr>
        <p:sp>
          <p:nvSpPr>
            <p:cNvPr id="1036" name="Shape 13"/>
            <p:cNvSpPr>
              <a:spLocks/>
            </p:cNvSpPr>
            <p:nvPr/>
          </p:nvSpPr>
          <p:spPr bwMode="auto">
            <a:xfrm rot="-164306">
              <a:off x="-19044" y="216548"/>
              <a:ext cx="9163050" cy="649224"/>
            </a:xfrm>
            <a:custGeom>
              <a:avLst/>
              <a:gdLst>
                <a:gd name="T0" fmla="*/ 0 w 5772"/>
                <a:gd name="T1" fmla="*/ 0 h 1055"/>
                <a:gd name="T2" fmla="*/ 5772 w 5772"/>
                <a:gd name="T3" fmla="*/ 1055 h 1055"/>
              </a:gdLst>
              <a:ahLst/>
              <a:cxnLst>
                <a:cxn ang="0">
                  <a:pos x="0" y="966"/>
                </a:cxn>
                <a:cxn ang="0">
                  <a:pos x="1608" y="282"/>
                </a:cxn>
                <a:cxn ang="0">
                  <a:pos x="4110" y="1008"/>
                </a:cxn>
                <a:cxn ang="0">
                  <a:pos x="5772" y="0"/>
                </a:cxn>
              </a:cxnLst>
              <a:rect l="T0" t="T1" r="T2" b="T3"/>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a:solidFill>
                <a:srgbClr val="33B7BF"/>
              </a:solidFill>
              <a:prstDash val="solid"/>
              <a:round/>
              <a:headEnd type="none" w="med" len="med"/>
              <a:tailEnd type="none" w="med" len="med"/>
            </a:ln>
          </p:spPr>
          <p:txBody>
            <a:bodyPr lIns="91425" tIns="45700" rIns="91425" bIns="45700"/>
            <a:lstStyle/>
            <a:p>
              <a:endParaRPr lang="en-US"/>
            </a:p>
          </p:txBody>
        </p:sp>
        <p:sp>
          <p:nvSpPr>
            <p:cNvPr id="14" name="Shape 14"/>
            <p:cNvSpPr/>
            <p:nvPr/>
          </p:nvSpPr>
          <p:spPr>
            <a:xfrm rot="-164307">
              <a:off x="-15033" y="290241"/>
              <a:ext cx="9176027" cy="530427"/>
            </a:xfrm>
            <a:custGeom>
              <a:avLst/>
              <a:gdLst/>
              <a:ahLst/>
              <a:cxnLst/>
              <a:rect l="0" t="0" r="0" b="0"/>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a:solidFill>
                <a:schemeClr val="accent4"/>
              </a:solidFill>
              <a:prstDash val="solid"/>
              <a:round/>
              <a:headEnd type="none" w="med" len="med"/>
              <a:tailEnd type="none" w="med" len="med"/>
            </a:ln>
          </p:spPr>
          <p:txBody>
            <a:bodyPr lIns="91425" tIns="45700" rIns="91425" bIns="45700"/>
            <a:lstStyle/>
            <a:p>
              <a:pPr fontAlgn="auto">
                <a:spcBef>
                  <a:spcPts val="0"/>
                </a:spcBef>
                <a:spcAft>
                  <a:spcPts val="0"/>
                </a:spcAft>
                <a:buClr>
                  <a:srgbClr val="000000"/>
                </a:buClr>
                <a:buFont typeface="Arial"/>
                <a:buNone/>
                <a:defRPr/>
              </a:pPr>
              <a:endParaRPr sz="1800" kern="0">
                <a:solidFill>
                  <a:schemeClr val="dk1"/>
                </a:solidFill>
                <a:latin typeface="Merriweather"/>
                <a:ea typeface="Merriweather"/>
                <a:cs typeface="Merriweather"/>
                <a:sym typeface="Merriweather"/>
              </a:endParaRPr>
            </a:p>
          </p:txBody>
        </p:sp>
      </p:grpSp>
    </p:spTree>
  </p:cSld>
  <p:clrMap bg1="lt1" tx1="dk1" bg2="dk2" tx2="lt2" accent1="accent1" accent2="accent2" accent3="accent3" accent4="accent4" accent5="accent5" accent6="accent6" hlink="hlink" folHlink="folHlink"/>
  <p:sldLayoutIdLst>
    <p:sldLayoutId id="2147483782" r:id="rId1"/>
    <p:sldLayoutId id="2147483750" r:id="rId2"/>
    <p:sldLayoutId id="2147483783" r:id="rId3"/>
    <p:sldLayoutId id="2147483749" r:id="rId4"/>
    <p:sldLayoutId id="2147483748" r:id="rId5"/>
    <p:sldLayoutId id="2147483747" r:id="rId6"/>
    <p:sldLayoutId id="2147483746" r:id="rId7"/>
    <p:sldLayoutId id="2147483745" r:id="rId8"/>
    <p:sldLayoutId id="2147483784" r:id="rId9"/>
    <p:sldLayoutId id="2147483744" r:id="rId10"/>
    <p:sldLayoutId id="2147483743" r:id="rId11"/>
  </p:sldLayoutIdLst>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a:ea typeface="Arial"/>
          <a:cs typeface="Arial"/>
          <a:sym typeface="Arial" charset="0"/>
        </a:defRPr>
      </a:lvl3pPr>
      <a:lvl4pPr algn="l" rtl="0" eaLnBrk="0" fontAlgn="base" hangingPunct="0">
        <a:spcBef>
          <a:spcPct val="0"/>
        </a:spcBef>
        <a:spcAft>
          <a:spcPct val="0"/>
        </a:spcAft>
        <a:defRPr sz="1400">
          <a:solidFill>
            <a:srgbClr val="000000"/>
          </a:solidFill>
          <a:latin typeface="Arial"/>
          <a:ea typeface="Arial"/>
          <a:cs typeface="Arial"/>
          <a:sym typeface="Arial" charset="0"/>
        </a:defRPr>
      </a:lvl4pPr>
      <a:lvl5pPr algn="l" rtl="0" eaLnBrk="0" fontAlgn="base" hangingPunct="0">
        <a:spcBef>
          <a:spcPct val="0"/>
        </a:spcBef>
        <a:spcAft>
          <a:spcPct val="0"/>
        </a:spcAft>
        <a:defRPr sz="1400">
          <a:solidFill>
            <a:srgbClr val="000000"/>
          </a:solidFill>
          <a:latin typeface="Arial"/>
          <a:ea typeface="Arial"/>
          <a:cs typeface="Arial"/>
          <a:sym typeface="Arial" charset="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Shape 476"/>
          <p:cNvSpPr>
            <a:spLocks/>
          </p:cNvSpPr>
          <p:nvPr/>
        </p:nvSpPr>
        <p:spPr bwMode="auto">
          <a:xfrm>
            <a:off x="-9525" y="-7938"/>
            <a:ext cx="9163050" cy="1041401"/>
          </a:xfrm>
          <a:custGeom>
            <a:avLst/>
            <a:gdLst>
              <a:gd name="T0" fmla="*/ 0 w 5772"/>
              <a:gd name="T1" fmla="*/ 0 h 656"/>
              <a:gd name="T2" fmla="*/ 5772 w 5772"/>
              <a:gd name="T3" fmla="*/ 656 h 656"/>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T0" t="T1" r="T2" b="T3"/>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1476AB">
                  <a:alpha val="44704"/>
                </a:srgbClr>
              </a:gs>
              <a:gs pos="100000">
                <a:srgbClr val="0CE0EC">
                  <a:alpha val="54900"/>
                </a:srgbClr>
              </a:gs>
            </a:gsLst>
            <a:lin ang="5400000"/>
          </a:gradFill>
          <a:ln w="9525">
            <a:noFill/>
            <a:round/>
            <a:headEnd/>
            <a:tailEnd/>
          </a:ln>
        </p:spPr>
        <p:txBody>
          <a:bodyPr lIns="91425" tIns="45700" rIns="91425" bIns="45700"/>
          <a:lstStyle/>
          <a:p>
            <a:endParaRPr lang="en-US"/>
          </a:p>
        </p:txBody>
      </p:sp>
      <p:sp>
        <p:nvSpPr>
          <p:cNvPr id="477" name="Shape 477"/>
          <p:cNvSpPr/>
          <p:nvPr/>
        </p:nvSpPr>
        <p:spPr>
          <a:xfrm>
            <a:off x="4381500" y="-7144"/>
            <a:ext cx="4762500" cy="638174"/>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18A7B0">
                  <a:alpha val="29803"/>
                </a:srgbClr>
              </a:gs>
              <a:gs pos="80000">
                <a:srgbClr val="0993DD">
                  <a:alpha val="44705"/>
                </a:srgbClr>
              </a:gs>
              <a:gs pos="100000">
                <a:srgbClr val="0993DD">
                  <a:alpha val="44705"/>
                </a:srgbClr>
              </a:gs>
            </a:gsLst>
            <a:lin ang="5400000" scaled="0"/>
          </a:gradFill>
          <a:ln>
            <a:noFill/>
          </a:ln>
        </p:spPr>
        <p:txBody>
          <a:bodyPr lIns="91425" tIns="45700" rIns="91425" bIns="45700"/>
          <a:lstStyle/>
          <a:p>
            <a:pPr fontAlgn="auto">
              <a:spcBef>
                <a:spcPts val="0"/>
              </a:spcBef>
              <a:spcAft>
                <a:spcPts val="0"/>
              </a:spcAft>
              <a:buClr>
                <a:srgbClr val="000000"/>
              </a:buClr>
              <a:buFont typeface="Arial"/>
              <a:buNone/>
              <a:defRPr/>
            </a:pPr>
            <a:endParaRPr kern="0">
              <a:latin typeface="Merriweather"/>
              <a:ea typeface="Merriweather"/>
              <a:cs typeface="Merriweather"/>
              <a:sym typeface="Merriweather"/>
            </a:endParaRPr>
          </a:p>
        </p:txBody>
      </p:sp>
      <p:sp>
        <p:nvSpPr>
          <p:cNvPr id="72710" name="Shape 478"/>
          <p:cNvSpPr txBox="1">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91425" tIns="91425" rIns="91425" bIns="91425" numCol="1" anchor="b" anchorCtr="0" compatLnSpc="1">
            <a:prstTxWarp prst="textNoShape">
              <a:avLst/>
            </a:prstTxWarp>
          </a:bodyPr>
          <a:lstStyle/>
          <a:p>
            <a:pPr lvl="0"/>
            <a:endParaRPr lang="en-US" smtClean="0">
              <a:sym typeface="Arial" charset="0"/>
            </a:endParaRPr>
          </a:p>
        </p:txBody>
      </p:sp>
      <p:sp>
        <p:nvSpPr>
          <p:cNvPr id="72711" name="Shape 479"/>
          <p:cNvSpPr txBox="1">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smtClean="0">
              <a:sym typeface="Arial" charset="0"/>
            </a:endParaRPr>
          </a:p>
        </p:txBody>
      </p:sp>
      <p:sp>
        <p:nvSpPr>
          <p:cNvPr id="72712" name="Shape 480"/>
          <p:cNvSpPr txBox="1">
            <a:spLocks noGrp="1"/>
          </p:cNvSpPr>
          <p:nvPr/>
        </p:nvSpPr>
        <p:spPr bwMode="auto">
          <a:xfrm>
            <a:off x="457200" y="6356350"/>
            <a:ext cx="2133600" cy="365125"/>
          </a:xfrm>
          <a:prstGeom prst="rect">
            <a:avLst/>
          </a:prstGeom>
          <a:noFill/>
          <a:ln w="9525">
            <a:noFill/>
            <a:miter lim="800000"/>
            <a:headEnd/>
            <a:tailEnd/>
          </a:ln>
        </p:spPr>
        <p:txBody>
          <a:bodyPr lIns="91425" tIns="91425" rIns="91425" bIns="91425" anchor="b"/>
          <a:lstStyle/>
          <a:p>
            <a:endParaRPr lang="en-US"/>
          </a:p>
        </p:txBody>
      </p:sp>
      <p:sp>
        <p:nvSpPr>
          <p:cNvPr id="72713" name="Shape 481"/>
          <p:cNvSpPr txBox="1">
            <a:spLocks noGrp="1"/>
          </p:cNvSpPr>
          <p:nvPr/>
        </p:nvSpPr>
        <p:spPr bwMode="auto">
          <a:xfrm>
            <a:off x="2667000" y="6356350"/>
            <a:ext cx="3352800" cy="365125"/>
          </a:xfrm>
          <a:prstGeom prst="rect">
            <a:avLst/>
          </a:prstGeom>
          <a:noFill/>
          <a:ln w="9525">
            <a:noFill/>
            <a:miter lim="800000"/>
            <a:headEnd/>
            <a:tailEnd/>
          </a:ln>
        </p:spPr>
        <p:txBody>
          <a:bodyPr lIns="91425" tIns="91425" rIns="91425" bIns="91425" anchor="b"/>
          <a:lstStyle/>
          <a:p>
            <a:endParaRPr lang="en-US"/>
          </a:p>
        </p:txBody>
      </p:sp>
      <p:sp>
        <p:nvSpPr>
          <p:cNvPr id="72714" name="Shape 482"/>
          <p:cNvSpPr txBox="1">
            <a:spLocks noGrp="1"/>
          </p:cNvSpPr>
          <p:nvPr/>
        </p:nvSpPr>
        <p:spPr bwMode="auto">
          <a:xfrm>
            <a:off x="7924800" y="6356350"/>
            <a:ext cx="762000" cy="365125"/>
          </a:xfrm>
          <a:prstGeom prst="rect">
            <a:avLst/>
          </a:prstGeom>
          <a:noFill/>
          <a:ln w="9525">
            <a:noFill/>
            <a:miter lim="800000"/>
            <a:headEnd/>
            <a:tailEnd/>
          </a:ln>
        </p:spPr>
        <p:txBody>
          <a:bodyPr lIns="91425" tIns="91425" rIns="91425" bIns="91425" anchor="b"/>
          <a:lstStyle/>
          <a:p>
            <a:pPr algn="r"/>
            <a:endParaRPr lang="en-US"/>
          </a:p>
        </p:txBody>
      </p:sp>
      <p:grpSp>
        <p:nvGrpSpPr>
          <p:cNvPr id="72715" name="Shape 483"/>
          <p:cNvGrpSpPr>
            <a:grpSpLocks/>
          </p:cNvGrpSpPr>
          <p:nvPr/>
        </p:nvGrpSpPr>
        <p:grpSpPr bwMode="auto">
          <a:xfrm>
            <a:off x="-28575" y="-15875"/>
            <a:ext cx="9197975" cy="1085850"/>
            <a:chOff x="-29322" y="-1971"/>
            <a:chExt cx="9198254" cy="1086266"/>
          </a:xfrm>
        </p:grpSpPr>
        <p:sp>
          <p:nvSpPr>
            <p:cNvPr id="72716" name="Shape 484"/>
            <p:cNvSpPr>
              <a:spLocks/>
            </p:cNvSpPr>
            <p:nvPr/>
          </p:nvSpPr>
          <p:spPr bwMode="auto">
            <a:xfrm rot="-164307">
              <a:off x="-19044" y="216549"/>
              <a:ext cx="9163050" cy="649224"/>
            </a:xfrm>
            <a:custGeom>
              <a:avLst/>
              <a:gdLst>
                <a:gd name="T0" fmla="*/ 0 w 5772"/>
                <a:gd name="T1" fmla="*/ 0 h 1055"/>
                <a:gd name="T2" fmla="*/ 5772 w 5772"/>
                <a:gd name="T3" fmla="*/ 1055 h 1055"/>
              </a:gdLst>
              <a:ahLst/>
              <a:cxnLst>
                <a:cxn ang="0">
                  <a:pos x="0" y="966"/>
                </a:cxn>
                <a:cxn ang="0">
                  <a:pos x="1608" y="282"/>
                </a:cxn>
                <a:cxn ang="0">
                  <a:pos x="4110" y="1008"/>
                </a:cxn>
                <a:cxn ang="0">
                  <a:pos x="5772" y="0"/>
                </a:cxn>
              </a:cxnLst>
              <a:rect l="T0" t="T1" r="T2" b="T3"/>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a:solidFill>
                <a:srgbClr val="33B7BF"/>
              </a:solidFill>
              <a:prstDash val="solid"/>
              <a:round/>
              <a:headEnd type="none" w="med" len="med"/>
              <a:tailEnd type="none" w="med" len="med"/>
            </a:ln>
          </p:spPr>
          <p:txBody>
            <a:bodyPr lIns="91425" tIns="45700" rIns="91425" bIns="45700"/>
            <a:lstStyle/>
            <a:p>
              <a:endParaRPr lang="en-US"/>
            </a:p>
          </p:txBody>
        </p:sp>
        <p:sp>
          <p:nvSpPr>
            <p:cNvPr id="485" name="Shape 485"/>
            <p:cNvSpPr/>
            <p:nvPr/>
          </p:nvSpPr>
          <p:spPr>
            <a:xfrm rot="-164308">
              <a:off x="-15035" y="290241"/>
              <a:ext cx="9176029" cy="530428"/>
            </a:xfrm>
            <a:custGeom>
              <a:avLst/>
              <a:gdLst/>
              <a:ahLst/>
              <a:cxnLst/>
              <a:rect l="0" t="0" r="0" b="0"/>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a:solidFill>
                <a:schemeClr val="accent4"/>
              </a:solidFill>
              <a:prstDash val="solid"/>
              <a:round/>
              <a:headEnd type="none" w="med" len="med"/>
              <a:tailEnd type="none" w="med" len="med"/>
            </a:ln>
          </p:spPr>
          <p:txBody>
            <a:bodyPr lIns="91425" tIns="45700" rIns="91425" bIns="45700"/>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Tree>
  </p:cSld>
  <p:clrMap bg1="lt1" tx1="dk1" bg2="dk2" tx2="lt2" accent1="accent1" accent2="accent2" accent3="accent3" accent4="accent4" accent5="accent5" accent6="accent6" hlink="hlink" folHlink="folHlink"/>
  <p:sldLayoutIdLst>
    <p:sldLayoutId id="2147483804" r:id="rId1"/>
  </p:sldLayoutIdLst>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a:ea typeface="Arial"/>
          <a:cs typeface="Arial"/>
          <a:sym typeface="Arial" charset="0"/>
        </a:defRPr>
      </a:lvl3pPr>
      <a:lvl4pPr algn="l" rtl="0" eaLnBrk="0" fontAlgn="base" hangingPunct="0">
        <a:spcBef>
          <a:spcPct val="0"/>
        </a:spcBef>
        <a:spcAft>
          <a:spcPct val="0"/>
        </a:spcAft>
        <a:defRPr sz="1400">
          <a:solidFill>
            <a:srgbClr val="000000"/>
          </a:solidFill>
          <a:latin typeface="Arial"/>
          <a:ea typeface="Arial"/>
          <a:cs typeface="Arial"/>
          <a:sym typeface="Arial" charset="0"/>
        </a:defRPr>
      </a:lvl4pPr>
      <a:lvl5pPr algn="l" rtl="0" eaLnBrk="0" fontAlgn="base" hangingPunct="0">
        <a:spcBef>
          <a:spcPct val="0"/>
        </a:spcBef>
        <a:spcAft>
          <a:spcPct val="0"/>
        </a:spcAft>
        <a:defRPr sz="1400">
          <a:solidFill>
            <a:srgbClr val="000000"/>
          </a:solidFill>
          <a:latin typeface="Arial"/>
          <a:ea typeface="Arial"/>
          <a:cs typeface="Arial"/>
          <a:sym typeface="Arial" charset="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Shape 89"/>
          <p:cNvSpPr>
            <a:spLocks/>
          </p:cNvSpPr>
          <p:nvPr/>
        </p:nvSpPr>
        <p:spPr bwMode="auto">
          <a:xfrm>
            <a:off x="-9525" y="-7938"/>
            <a:ext cx="9163050" cy="1041401"/>
          </a:xfrm>
          <a:custGeom>
            <a:avLst/>
            <a:gdLst>
              <a:gd name="T0" fmla="*/ 0 w 5772"/>
              <a:gd name="T1" fmla="*/ 0 h 656"/>
              <a:gd name="T2" fmla="*/ 5772 w 5772"/>
              <a:gd name="T3" fmla="*/ 656 h 656"/>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T0" t="T1" r="T2" b="T3"/>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1476AB">
                  <a:alpha val="44704"/>
                </a:srgbClr>
              </a:gs>
              <a:gs pos="100000">
                <a:srgbClr val="0CE0EC">
                  <a:alpha val="54900"/>
                </a:srgbClr>
              </a:gs>
            </a:gsLst>
            <a:lin ang="5400000"/>
          </a:gradFill>
          <a:ln w="9525">
            <a:noFill/>
            <a:round/>
            <a:headEnd/>
            <a:tailEnd/>
          </a:ln>
        </p:spPr>
        <p:txBody>
          <a:bodyPr lIns="91425" tIns="45700" rIns="91425" bIns="45700"/>
          <a:lstStyle/>
          <a:p>
            <a:endParaRPr lang="en-US"/>
          </a:p>
        </p:txBody>
      </p:sp>
      <p:sp>
        <p:nvSpPr>
          <p:cNvPr id="90" name="Shape 90"/>
          <p:cNvSpPr/>
          <p:nvPr/>
        </p:nvSpPr>
        <p:spPr>
          <a:xfrm>
            <a:off x="4381500" y="-7144"/>
            <a:ext cx="4762500" cy="638174"/>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18A7B0">
                  <a:alpha val="29803"/>
                </a:srgbClr>
              </a:gs>
              <a:gs pos="80000">
                <a:srgbClr val="0993DD">
                  <a:alpha val="44705"/>
                </a:srgbClr>
              </a:gs>
              <a:gs pos="100000">
                <a:srgbClr val="0993DD">
                  <a:alpha val="44705"/>
                </a:srgbClr>
              </a:gs>
            </a:gsLst>
            <a:lin ang="5400000" scaled="0"/>
          </a:gradFill>
          <a:ln>
            <a:noFill/>
          </a:ln>
        </p:spPr>
        <p:txBody>
          <a:bodyPr lIns="91425" tIns="45700" rIns="91425" bIns="45700"/>
          <a:lstStyle/>
          <a:p>
            <a:pPr fontAlgn="auto">
              <a:spcBef>
                <a:spcPts val="0"/>
              </a:spcBef>
              <a:spcAft>
                <a:spcPts val="0"/>
              </a:spcAft>
              <a:buClr>
                <a:srgbClr val="000000"/>
              </a:buClr>
              <a:buFont typeface="Arial"/>
              <a:buNone/>
              <a:defRPr/>
            </a:pPr>
            <a:endParaRPr kern="0">
              <a:latin typeface="Merriweather"/>
              <a:ea typeface="Merriweather"/>
              <a:cs typeface="Merriweather"/>
              <a:sym typeface="Merriweather"/>
            </a:endParaRPr>
          </a:p>
        </p:txBody>
      </p:sp>
      <p:sp>
        <p:nvSpPr>
          <p:cNvPr id="13318" name="Shape 91"/>
          <p:cNvSpPr txBox="1">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91425" tIns="91425" rIns="91425" bIns="91425" numCol="1" anchor="b" anchorCtr="0" compatLnSpc="1">
            <a:prstTxWarp prst="textNoShape">
              <a:avLst/>
            </a:prstTxWarp>
          </a:bodyPr>
          <a:lstStyle/>
          <a:p>
            <a:pPr lvl="0"/>
            <a:endParaRPr lang="en-US" smtClean="0">
              <a:sym typeface="Arial" charset="0"/>
            </a:endParaRPr>
          </a:p>
        </p:txBody>
      </p:sp>
      <p:sp>
        <p:nvSpPr>
          <p:cNvPr id="13319" name="Shape 92"/>
          <p:cNvSpPr txBox="1">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smtClean="0">
              <a:sym typeface="Arial" charset="0"/>
            </a:endParaRPr>
          </a:p>
        </p:txBody>
      </p:sp>
      <p:sp>
        <p:nvSpPr>
          <p:cNvPr id="13320" name="Shape 93"/>
          <p:cNvSpPr txBox="1">
            <a:spLocks noGrp="1"/>
          </p:cNvSpPr>
          <p:nvPr/>
        </p:nvSpPr>
        <p:spPr bwMode="auto">
          <a:xfrm>
            <a:off x="457200" y="6356350"/>
            <a:ext cx="2133600" cy="365125"/>
          </a:xfrm>
          <a:prstGeom prst="rect">
            <a:avLst/>
          </a:prstGeom>
          <a:noFill/>
          <a:ln w="9525">
            <a:noFill/>
            <a:miter lim="800000"/>
            <a:headEnd/>
            <a:tailEnd/>
          </a:ln>
        </p:spPr>
        <p:txBody>
          <a:bodyPr lIns="91425" tIns="91425" rIns="91425" bIns="91425" anchor="b"/>
          <a:lstStyle/>
          <a:p>
            <a:endParaRPr lang="en-US"/>
          </a:p>
        </p:txBody>
      </p:sp>
      <p:sp>
        <p:nvSpPr>
          <p:cNvPr id="13321" name="Shape 94"/>
          <p:cNvSpPr txBox="1">
            <a:spLocks noGrp="1"/>
          </p:cNvSpPr>
          <p:nvPr/>
        </p:nvSpPr>
        <p:spPr bwMode="auto">
          <a:xfrm>
            <a:off x="2667000" y="6356350"/>
            <a:ext cx="3352800" cy="365125"/>
          </a:xfrm>
          <a:prstGeom prst="rect">
            <a:avLst/>
          </a:prstGeom>
          <a:noFill/>
          <a:ln w="9525">
            <a:noFill/>
            <a:miter lim="800000"/>
            <a:headEnd/>
            <a:tailEnd/>
          </a:ln>
        </p:spPr>
        <p:txBody>
          <a:bodyPr lIns="91425" tIns="91425" rIns="91425" bIns="91425" anchor="b"/>
          <a:lstStyle/>
          <a:p>
            <a:endParaRPr lang="en-US"/>
          </a:p>
        </p:txBody>
      </p:sp>
      <p:sp>
        <p:nvSpPr>
          <p:cNvPr id="13322" name="Shape 95"/>
          <p:cNvSpPr txBox="1">
            <a:spLocks noGrp="1"/>
          </p:cNvSpPr>
          <p:nvPr/>
        </p:nvSpPr>
        <p:spPr bwMode="auto">
          <a:xfrm>
            <a:off x="7924800" y="6356350"/>
            <a:ext cx="762000" cy="365125"/>
          </a:xfrm>
          <a:prstGeom prst="rect">
            <a:avLst/>
          </a:prstGeom>
          <a:noFill/>
          <a:ln w="9525">
            <a:noFill/>
            <a:miter lim="800000"/>
            <a:headEnd/>
            <a:tailEnd/>
          </a:ln>
        </p:spPr>
        <p:txBody>
          <a:bodyPr lIns="91425" tIns="91425" rIns="91425" bIns="91425" anchor="b"/>
          <a:lstStyle/>
          <a:p>
            <a:pPr algn="r"/>
            <a:endParaRPr lang="en-US"/>
          </a:p>
        </p:txBody>
      </p:sp>
      <p:grpSp>
        <p:nvGrpSpPr>
          <p:cNvPr id="13323" name="Shape 96"/>
          <p:cNvGrpSpPr>
            <a:grpSpLocks/>
          </p:cNvGrpSpPr>
          <p:nvPr/>
        </p:nvGrpSpPr>
        <p:grpSpPr bwMode="auto">
          <a:xfrm>
            <a:off x="-28575" y="-15875"/>
            <a:ext cx="9197975" cy="1085850"/>
            <a:chOff x="-29322" y="-1971"/>
            <a:chExt cx="9198254" cy="1086266"/>
          </a:xfrm>
        </p:grpSpPr>
        <p:sp>
          <p:nvSpPr>
            <p:cNvPr id="13324" name="Shape 97"/>
            <p:cNvSpPr>
              <a:spLocks/>
            </p:cNvSpPr>
            <p:nvPr/>
          </p:nvSpPr>
          <p:spPr bwMode="auto">
            <a:xfrm rot="-164307">
              <a:off x="-19044" y="216549"/>
              <a:ext cx="9163050" cy="649224"/>
            </a:xfrm>
            <a:custGeom>
              <a:avLst/>
              <a:gdLst>
                <a:gd name="T0" fmla="*/ 0 w 5772"/>
                <a:gd name="T1" fmla="*/ 0 h 1055"/>
                <a:gd name="T2" fmla="*/ 5772 w 5772"/>
                <a:gd name="T3" fmla="*/ 1055 h 1055"/>
              </a:gdLst>
              <a:ahLst/>
              <a:cxnLst>
                <a:cxn ang="0">
                  <a:pos x="0" y="966"/>
                </a:cxn>
                <a:cxn ang="0">
                  <a:pos x="1608" y="282"/>
                </a:cxn>
                <a:cxn ang="0">
                  <a:pos x="4110" y="1008"/>
                </a:cxn>
                <a:cxn ang="0">
                  <a:pos x="5772" y="0"/>
                </a:cxn>
              </a:cxnLst>
              <a:rect l="T0" t="T1" r="T2" b="T3"/>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a:solidFill>
                <a:srgbClr val="33B7BF"/>
              </a:solidFill>
              <a:prstDash val="solid"/>
              <a:round/>
              <a:headEnd type="none" w="med" len="med"/>
              <a:tailEnd type="none" w="med" len="med"/>
            </a:ln>
          </p:spPr>
          <p:txBody>
            <a:bodyPr lIns="91425" tIns="45700" rIns="91425" bIns="45700"/>
            <a:lstStyle/>
            <a:p>
              <a:endParaRPr lang="en-US"/>
            </a:p>
          </p:txBody>
        </p:sp>
        <p:sp>
          <p:nvSpPr>
            <p:cNvPr id="98" name="Shape 98"/>
            <p:cNvSpPr/>
            <p:nvPr/>
          </p:nvSpPr>
          <p:spPr>
            <a:xfrm rot="-164308">
              <a:off x="-15035" y="290241"/>
              <a:ext cx="9176029" cy="530428"/>
            </a:xfrm>
            <a:custGeom>
              <a:avLst/>
              <a:gdLst/>
              <a:ahLst/>
              <a:cxnLst/>
              <a:rect l="0" t="0" r="0" b="0"/>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a:solidFill>
                <a:schemeClr val="accent4"/>
              </a:solidFill>
              <a:prstDash val="solid"/>
              <a:round/>
              <a:headEnd type="none" w="med" len="med"/>
              <a:tailEnd type="none" w="med" len="med"/>
            </a:ln>
          </p:spPr>
          <p:txBody>
            <a:bodyPr lIns="91425" tIns="45700" rIns="91425" bIns="45700"/>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Tree>
  </p:cSld>
  <p:clrMap bg1="lt1" tx1="dk1" bg2="dk2" tx2="lt2" accent1="accent1" accent2="accent2" accent3="accent3" accent4="accent4" accent5="accent5" accent6="accent6" hlink="hlink" folHlink="folHlink"/>
  <p:sldLayoutIdLst>
    <p:sldLayoutId id="2147483785" r:id="rId1"/>
    <p:sldLayoutId id="2147483758" r:id="rId2"/>
    <p:sldLayoutId id="2147483786" r:id="rId3"/>
    <p:sldLayoutId id="2147483757" r:id="rId4"/>
    <p:sldLayoutId id="2147483756" r:id="rId5"/>
    <p:sldLayoutId id="2147483755" r:id="rId6"/>
    <p:sldLayoutId id="2147483754" r:id="rId7"/>
    <p:sldLayoutId id="2147483753" r:id="rId8"/>
    <p:sldLayoutId id="2147483787" r:id="rId9"/>
    <p:sldLayoutId id="2147483752" r:id="rId10"/>
    <p:sldLayoutId id="2147483751" r:id="rId11"/>
    <p:sldLayoutId id="2147483788" r:id="rId12"/>
  </p:sldLayoutIdLst>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a:ea typeface="Arial"/>
          <a:cs typeface="Arial"/>
          <a:sym typeface="Arial" charset="0"/>
        </a:defRPr>
      </a:lvl3pPr>
      <a:lvl4pPr algn="l" rtl="0" eaLnBrk="0" fontAlgn="base" hangingPunct="0">
        <a:spcBef>
          <a:spcPct val="0"/>
        </a:spcBef>
        <a:spcAft>
          <a:spcPct val="0"/>
        </a:spcAft>
        <a:defRPr sz="1400">
          <a:solidFill>
            <a:srgbClr val="000000"/>
          </a:solidFill>
          <a:latin typeface="Arial"/>
          <a:ea typeface="Arial"/>
          <a:cs typeface="Arial"/>
          <a:sym typeface="Arial" charset="0"/>
        </a:defRPr>
      </a:lvl4pPr>
      <a:lvl5pPr algn="l" rtl="0" eaLnBrk="0" fontAlgn="base" hangingPunct="0">
        <a:spcBef>
          <a:spcPct val="0"/>
        </a:spcBef>
        <a:spcAft>
          <a:spcPct val="0"/>
        </a:spcAft>
        <a:defRPr sz="1400">
          <a:solidFill>
            <a:srgbClr val="000000"/>
          </a:solidFill>
          <a:latin typeface="Arial"/>
          <a:ea typeface="Arial"/>
          <a:cs typeface="Arial"/>
          <a:sym typeface="Arial" charset="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Shape 176"/>
          <p:cNvSpPr>
            <a:spLocks/>
          </p:cNvSpPr>
          <p:nvPr/>
        </p:nvSpPr>
        <p:spPr bwMode="auto">
          <a:xfrm>
            <a:off x="-9525" y="-7938"/>
            <a:ext cx="9163050" cy="1041401"/>
          </a:xfrm>
          <a:custGeom>
            <a:avLst/>
            <a:gdLst>
              <a:gd name="T0" fmla="*/ 0 w 5772"/>
              <a:gd name="T1" fmla="*/ 0 h 656"/>
              <a:gd name="T2" fmla="*/ 5772 w 5772"/>
              <a:gd name="T3" fmla="*/ 656 h 656"/>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T0" t="T1" r="T2" b="T3"/>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1476AB">
                  <a:alpha val="44704"/>
                </a:srgbClr>
              </a:gs>
              <a:gs pos="100000">
                <a:srgbClr val="0CE0EC">
                  <a:alpha val="54900"/>
                </a:srgbClr>
              </a:gs>
            </a:gsLst>
            <a:lin ang="5400000"/>
          </a:gradFill>
          <a:ln w="9525">
            <a:noFill/>
            <a:round/>
            <a:headEnd/>
            <a:tailEnd/>
          </a:ln>
        </p:spPr>
        <p:txBody>
          <a:bodyPr lIns="91425" tIns="45700" rIns="91425" bIns="45700"/>
          <a:lstStyle/>
          <a:p>
            <a:endParaRPr lang="en-US"/>
          </a:p>
        </p:txBody>
      </p:sp>
      <p:sp>
        <p:nvSpPr>
          <p:cNvPr id="177" name="Shape 177"/>
          <p:cNvSpPr/>
          <p:nvPr/>
        </p:nvSpPr>
        <p:spPr>
          <a:xfrm>
            <a:off x="4381500" y="-7144"/>
            <a:ext cx="4762500" cy="638174"/>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18A7B0">
                  <a:alpha val="29803"/>
                </a:srgbClr>
              </a:gs>
              <a:gs pos="80000">
                <a:srgbClr val="0993DD">
                  <a:alpha val="44705"/>
                </a:srgbClr>
              </a:gs>
              <a:gs pos="100000">
                <a:srgbClr val="0993DD">
                  <a:alpha val="44705"/>
                </a:srgbClr>
              </a:gs>
            </a:gsLst>
            <a:lin ang="5400000" scaled="0"/>
          </a:gradFill>
          <a:ln>
            <a:noFill/>
          </a:ln>
        </p:spPr>
        <p:txBody>
          <a:bodyPr lIns="91425" tIns="45700" rIns="91425" bIns="45700"/>
          <a:lstStyle/>
          <a:p>
            <a:pPr fontAlgn="auto">
              <a:spcBef>
                <a:spcPts val="0"/>
              </a:spcBef>
              <a:spcAft>
                <a:spcPts val="0"/>
              </a:spcAft>
              <a:buClr>
                <a:srgbClr val="000000"/>
              </a:buClr>
              <a:buFont typeface="Arial"/>
              <a:buNone/>
              <a:defRPr/>
            </a:pPr>
            <a:endParaRPr kern="0">
              <a:latin typeface="Merriweather"/>
              <a:ea typeface="Merriweather"/>
              <a:cs typeface="Merriweather"/>
              <a:sym typeface="Merriweather"/>
            </a:endParaRPr>
          </a:p>
        </p:txBody>
      </p:sp>
      <p:sp>
        <p:nvSpPr>
          <p:cNvPr id="26630" name="Shape 178"/>
          <p:cNvSpPr txBox="1">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91425" tIns="91425" rIns="91425" bIns="91425" numCol="1" anchor="b" anchorCtr="0" compatLnSpc="1">
            <a:prstTxWarp prst="textNoShape">
              <a:avLst/>
            </a:prstTxWarp>
          </a:bodyPr>
          <a:lstStyle/>
          <a:p>
            <a:pPr lvl="0"/>
            <a:endParaRPr lang="en-US" smtClean="0">
              <a:sym typeface="Arial" charset="0"/>
            </a:endParaRPr>
          </a:p>
        </p:txBody>
      </p:sp>
      <p:sp>
        <p:nvSpPr>
          <p:cNvPr id="26631" name="Shape 179"/>
          <p:cNvSpPr txBox="1">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smtClean="0">
              <a:sym typeface="Arial" charset="0"/>
            </a:endParaRPr>
          </a:p>
        </p:txBody>
      </p:sp>
      <p:sp>
        <p:nvSpPr>
          <p:cNvPr id="26632" name="Shape 180"/>
          <p:cNvSpPr txBox="1">
            <a:spLocks noGrp="1"/>
          </p:cNvSpPr>
          <p:nvPr/>
        </p:nvSpPr>
        <p:spPr bwMode="auto">
          <a:xfrm>
            <a:off x="457200" y="6356350"/>
            <a:ext cx="2133600" cy="365125"/>
          </a:xfrm>
          <a:prstGeom prst="rect">
            <a:avLst/>
          </a:prstGeom>
          <a:noFill/>
          <a:ln w="9525">
            <a:noFill/>
            <a:miter lim="800000"/>
            <a:headEnd/>
            <a:tailEnd/>
          </a:ln>
        </p:spPr>
        <p:txBody>
          <a:bodyPr lIns="91425" tIns="91425" rIns="91425" bIns="91425" anchor="b"/>
          <a:lstStyle/>
          <a:p>
            <a:endParaRPr lang="en-US"/>
          </a:p>
        </p:txBody>
      </p:sp>
      <p:sp>
        <p:nvSpPr>
          <p:cNvPr id="26633" name="Shape 181"/>
          <p:cNvSpPr txBox="1">
            <a:spLocks noGrp="1"/>
          </p:cNvSpPr>
          <p:nvPr/>
        </p:nvSpPr>
        <p:spPr bwMode="auto">
          <a:xfrm>
            <a:off x="2667000" y="6356350"/>
            <a:ext cx="3352800" cy="365125"/>
          </a:xfrm>
          <a:prstGeom prst="rect">
            <a:avLst/>
          </a:prstGeom>
          <a:noFill/>
          <a:ln w="9525">
            <a:noFill/>
            <a:miter lim="800000"/>
            <a:headEnd/>
            <a:tailEnd/>
          </a:ln>
        </p:spPr>
        <p:txBody>
          <a:bodyPr lIns="91425" tIns="91425" rIns="91425" bIns="91425" anchor="b"/>
          <a:lstStyle/>
          <a:p>
            <a:endParaRPr lang="en-US"/>
          </a:p>
        </p:txBody>
      </p:sp>
      <p:sp>
        <p:nvSpPr>
          <p:cNvPr id="26634" name="Shape 182"/>
          <p:cNvSpPr txBox="1">
            <a:spLocks noGrp="1"/>
          </p:cNvSpPr>
          <p:nvPr/>
        </p:nvSpPr>
        <p:spPr bwMode="auto">
          <a:xfrm>
            <a:off x="7924800" y="6356350"/>
            <a:ext cx="762000" cy="365125"/>
          </a:xfrm>
          <a:prstGeom prst="rect">
            <a:avLst/>
          </a:prstGeom>
          <a:noFill/>
          <a:ln w="9525">
            <a:noFill/>
            <a:miter lim="800000"/>
            <a:headEnd/>
            <a:tailEnd/>
          </a:ln>
        </p:spPr>
        <p:txBody>
          <a:bodyPr lIns="91425" tIns="91425" rIns="91425" bIns="91425" anchor="b"/>
          <a:lstStyle/>
          <a:p>
            <a:pPr algn="r"/>
            <a:endParaRPr lang="en-US"/>
          </a:p>
        </p:txBody>
      </p:sp>
      <p:grpSp>
        <p:nvGrpSpPr>
          <p:cNvPr id="26635" name="Shape 183"/>
          <p:cNvGrpSpPr>
            <a:grpSpLocks/>
          </p:cNvGrpSpPr>
          <p:nvPr/>
        </p:nvGrpSpPr>
        <p:grpSpPr bwMode="auto">
          <a:xfrm>
            <a:off x="-28575" y="-15875"/>
            <a:ext cx="9197975" cy="1085850"/>
            <a:chOff x="-29322" y="-1971"/>
            <a:chExt cx="9198254" cy="1086266"/>
          </a:xfrm>
        </p:grpSpPr>
        <p:sp>
          <p:nvSpPr>
            <p:cNvPr id="26636" name="Shape 184"/>
            <p:cNvSpPr>
              <a:spLocks/>
            </p:cNvSpPr>
            <p:nvPr/>
          </p:nvSpPr>
          <p:spPr bwMode="auto">
            <a:xfrm rot="-164307">
              <a:off x="-19044" y="216549"/>
              <a:ext cx="9163050" cy="649224"/>
            </a:xfrm>
            <a:custGeom>
              <a:avLst/>
              <a:gdLst>
                <a:gd name="T0" fmla="*/ 0 w 5772"/>
                <a:gd name="T1" fmla="*/ 0 h 1055"/>
                <a:gd name="T2" fmla="*/ 5772 w 5772"/>
                <a:gd name="T3" fmla="*/ 1055 h 1055"/>
              </a:gdLst>
              <a:ahLst/>
              <a:cxnLst>
                <a:cxn ang="0">
                  <a:pos x="0" y="966"/>
                </a:cxn>
                <a:cxn ang="0">
                  <a:pos x="1608" y="282"/>
                </a:cxn>
                <a:cxn ang="0">
                  <a:pos x="4110" y="1008"/>
                </a:cxn>
                <a:cxn ang="0">
                  <a:pos x="5772" y="0"/>
                </a:cxn>
              </a:cxnLst>
              <a:rect l="T0" t="T1" r="T2" b="T3"/>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a:solidFill>
                <a:srgbClr val="33B7BF"/>
              </a:solidFill>
              <a:prstDash val="solid"/>
              <a:round/>
              <a:headEnd type="none" w="med" len="med"/>
              <a:tailEnd type="none" w="med" len="med"/>
            </a:ln>
          </p:spPr>
          <p:txBody>
            <a:bodyPr lIns="91425" tIns="45700" rIns="91425" bIns="45700"/>
            <a:lstStyle/>
            <a:p>
              <a:endParaRPr lang="en-US"/>
            </a:p>
          </p:txBody>
        </p:sp>
        <p:sp>
          <p:nvSpPr>
            <p:cNvPr id="185" name="Shape 185"/>
            <p:cNvSpPr/>
            <p:nvPr/>
          </p:nvSpPr>
          <p:spPr>
            <a:xfrm rot="-164308">
              <a:off x="-15035" y="290241"/>
              <a:ext cx="9176029" cy="530428"/>
            </a:xfrm>
            <a:custGeom>
              <a:avLst/>
              <a:gdLst/>
              <a:ahLst/>
              <a:cxnLst/>
              <a:rect l="0" t="0" r="0" b="0"/>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a:solidFill>
                <a:schemeClr val="accent4"/>
              </a:solidFill>
              <a:prstDash val="solid"/>
              <a:round/>
              <a:headEnd type="none" w="med" len="med"/>
              <a:tailEnd type="none" w="med" len="med"/>
            </a:ln>
          </p:spPr>
          <p:txBody>
            <a:bodyPr lIns="91425" tIns="45700" rIns="91425" bIns="45700"/>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Tree>
  </p:cSld>
  <p:clrMap bg1="lt1" tx1="dk1" bg2="dk2" tx2="lt2" accent1="accent1" accent2="accent2" accent3="accent3" accent4="accent4" accent5="accent5" accent6="accent6" hlink="hlink" folHlink="folHlink"/>
  <p:sldLayoutIdLst>
    <p:sldLayoutId id="2147483789" r:id="rId1"/>
    <p:sldLayoutId id="2147483766" r:id="rId2"/>
    <p:sldLayoutId id="2147483790" r:id="rId3"/>
    <p:sldLayoutId id="2147483765" r:id="rId4"/>
    <p:sldLayoutId id="2147483764" r:id="rId5"/>
    <p:sldLayoutId id="2147483763" r:id="rId6"/>
    <p:sldLayoutId id="2147483762" r:id="rId7"/>
    <p:sldLayoutId id="2147483761" r:id="rId8"/>
    <p:sldLayoutId id="2147483791" r:id="rId9"/>
    <p:sldLayoutId id="2147483760" r:id="rId10"/>
    <p:sldLayoutId id="2147483759" r:id="rId11"/>
    <p:sldLayoutId id="2147483792" r:id="rId12"/>
  </p:sldLayoutIdLst>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a:ea typeface="Arial"/>
          <a:cs typeface="Arial"/>
          <a:sym typeface="Arial" charset="0"/>
        </a:defRPr>
      </a:lvl3pPr>
      <a:lvl4pPr algn="l" rtl="0" eaLnBrk="0" fontAlgn="base" hangingPunct="0">
        <a:spcBef>
          <a:spcPct val="0"/>
        </a:spcBef>
        <a:spcAft>
          <a:spcPct val="0"/>
        </a:spcAft>
        <a:defRPr sz="1400">
          <a:solidFill>
            <a:srgbClr val="000000"/>
          </a:solidFill>
          <a:latin typeface="Arial"/>
          <a:ea typeface="Arial"/>
          <a:cs typeface="Arial"/>
          <a:sym typeface="Arial" charset="0"/>
        </a:defRPr>
      </a:lvl4pPr>
      <a:lvl5pPr algn="l" rtl="0" eaLnBrk="0" fontAlgn="base" hangingPunct="0">
        <a:spcBef>
          <a:spcPct val="0"/>
        </a:spcBef>
        <a:spcAft>
          <a:spcPct val="0"/>
        </a:spcAft>
        <a:defRPr sz="1400">
          <a:solidFill>
            <a:srgbClr val="000000"/>
          </a:solidFill>
          <a:latin typeface="Arial"/>
          <a:ea typeface="Arial"/>
          <a:cs typeface="Arial"/>
          <a:sym typeface="Arial" charset="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Shape 263"/>
          <p:cNvSpPr>
            <a:spLocks/>
          </p:cNvSpPr>
          <p:nvPr/>
        </p:nvSpPr>
        <p:spPr bwMode="auto">
          <a:xfrm>
            <a:off x="-9525" y="-7938"/>
            <a:ext cx="9163050" cy="1041401"/>
          </a:xfrm>
          <a:custGeom>
            <a:avLst/>
            <a:gdLst>
              <a:gd name="T0" fmla="*/ 0 w 5772"/>
              <a:gd name="T1" fmla="*/ 0 h 656"/>
              <a:gd name="T2" fmla="*/ 5772 w 5772"/>
              <a:gd name="T3" fmla="*/ 656 h 656"/>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T0" t="T1" r="T2" b="T3"/>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1476AB">
                  <a:alpha val="44704"/>
                </a:srgbClr>
              </a:gs>
              <a:gs pos="100000">
                <a:srgbClr val="0CE0EC">
                  <a:alpha val="54900"/>
                </a:srgbClr>
              </a:gs>
            </a:gsLst>
            <a:lin ang="5400000"/>
          </a:gradFill>
          <a:ln w="9525">
            <a:noFill/>
            <a:round/>
            <a:headEnd/>
            <a:tailEnd/>
          </a:ln>
        </p:spPr>
        <p:txBody>
          <a:bodyPr lIns="91425" tIns="45700" rIns="91425" bIns="45700"/>
          <a:lstStyle/>
          <a:p>
            <a:endParaRPr lang="en-US"/>
          </a:p>
        </p:txBody>
      </p:sp>
      <p:sp>
        <p:nvSpPr>
          <p:cNvPr id="264" name="Shape 264"/>
          <p:cNvSpPr/>
          <p:nvPr/>
        </p:nvSpPr>
        <p:spPr>
          <a:xfrm>
            <a:off x="4381500" y="-7144"/>
            <a:ext cx="4762500" cy="638174"/>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18A7B0">
                  <a:alpha val="29803"/>
                </a:srgbClr>
              </a:gs>
              <a:gs pos="80000">
                <a:srgbClr val="0993DD">
                  <a:alpha val="44705"/>
                </a:srgbClr>
              </a:gs>
              <a:gs pos="100000">
                <a:srgbClr val="0993DD">
                  <a:alpha val="44705"/>
                </a:srgbClr>
              </a:gs>
            </a:gsLst>
            <a:lin ang="5400000" scaled="0"/>
          </a:gradFill>
          <a:ln>
            <a:noFill/>
          </a:ln>
        </p:spPr>
        <p:txBody>
          <a:bodyPr lIns="91425" tIns="45700" rIns="91425" bIns="45700"/>
          <a:lstStyle/>
          <a:p>
            <a:pPr fontAlgn="auto">
              <a:spcBef>
                <a:spcPts val="0"/>
              </a:spcBef>
              <a:spcAft>
                <a:spcPts val="0"/>
              </a:spcAft>
              <a:buClr>
                <a:srgbClr val="000000"/>
              </a:buClr>
              <a:buFont typeface="Arial"/>
              <a:buNone/>
              <a:defRPr/>
            </a:pPr>
            <a:endParaRPr kern="0">
              <a:latin typeface="Merriweather"/>
              <a:ea typeface="Merriweather"/>
              <a:cs typeface="Merriweather"/>
              <a:sym typeface="Merriweather"/>
            </a:endParaRPr>
          </a:p>
        </p:txBody>
      </p:sp>
      <p:sp>
        <p:nvSpPr>
          <p:cNvPr id="39942" name="Shape 265"/>
          <p:cNvSpPr txBox="1">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91425" tIns="91425" rIns="91425" bIns="91425" numCol="1" anchor="b" anchorCtr="0" compatLnSpc="1">
            <a:prstTxWarp prst="textNoShape">
              <a:avLst/>
            </a:prstTxWarp>
          </a:bodyPr>
          <a:lstStyle/>
          <a:p>
            <a:pPr lvl="0"/>
            <a:endParaRPr lang="en-US" smtClean="0">
              <a:sym typeface="Arial" charset="0"/>
            </a:endParaRPr>
          </a:p>
        </p:txBody>
      </p:sp>
      <p:sp>
        <p:nvSpPr>
          <p:cNvPr id="39943" name="Shape 266"/>
          <p:cNvSpPr txBox="1">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smtClean="0">
              <a:sym typeface="Arial" charset="0"/>
            </a:endParaRPr>
          </a:p>
        </p:txBody>
      </p:sp>
      <p:sp>
        <p:nvSpPr>
          <p:cNvPr id="39944" name="Shape 267"/>
          <p:cNvSpPr txBox="1">
            <a:spLocks noGrp="1"/>
          </p:cNvSpPr>
          <p:nvPr/>
        </p:nvSpPr>
        <p:spPr bwMode="auto">
          <a:xfrm>
            <a:off x="457200" y="6356350"/>
            <a:ext cx="2133600" cy="365125"/>
          </a:xfrm>
          <a:prstGeom prst="rect">
            <a:avLst/>
          </a:prstGeom>
          <a:noFill/>
          <a:ln w="9525">
            <a:noFill/>
            <a:miter lim="800000"/>
            <a:headEnd/>
            <a:tailEnd/>
          </a:ln>
        </p:spPr>
        <p:txBody>
          <a:bodyPr lIns="91425" tIns="91425" rIns="91425" bIns="91425" anchor="b"/>
          <a:lstStyle/>
          <a:p>
            <a:endParaRPr lang="en-US"/>
          </a:p>
        </p:txBody>
      </p:sp>
      <p:sp>
        <p:nvSpPr>
          <p:cNvPr id="39945" name="Shape 268"/>
          <p:cNvSpPr txBox="1">
            <a:spLocks noGrp="1"/>
          </p:cNvSpPr>
          <p:nvPr/>
        </p:nvSpPr>
        <p:spPr bwMode="auto">
          <a:xfrm>
            <a:off x="2667000" y="6356350"/>
            <a:ext cx="3352800" cy="365125"/>
          </a:xfrm>
          <a:prstGeom prst="rect">
            <a:avLst/>
          </a:prstGeom>
          <a:noFill/>
          <a:ln w="9525">
            <a:noFill/>
            <a:miter lim="800000"/>
            <a:headEnd/>
            <a:tailEnd/>
          </a:ln>
        </p:spPr>
        <p:txBody>
          <a:bodyPr lIns="91425" tIns="91425" rIns="91425" bIns="91425" anchor="b"/>
          <a:lstStyle/>
          <a:p>
            <a:endParaRPr lang="en-US"/>
          </a:p>
        </p:txBody>
      </p:sp>
      <p:sp>
        <p:nvSpPr>
          <p:cNvPr id="39946" name="Shape 269"/>
          <p:cNvSpPr txBox="1">
            <a:spLocks noGrp="1"/>
          </p:cNvSpPr>
          <p:nvPr/>
        </p:nvSpPr>
        <p:spPr bwMode="auto">
          <a:xfrm>
            <a:off x="7924800" y="6356350"/>
            <a:ext cx="762000" cy="365125"/>
          </a:xfrm>
          <a:prstGeom prst="rect">
            <a:avLst/>
          </a:prstGeom>
          <a:noFill/>
          <a:ln w="9525">
            <a:noFill/>
            <a:miter lim="800000"/>
            <a:headEnd/>
            <a:tailEnd/>
          </a:ln>
        </p:spPr>
        <p:txBody>
          <a:bodyPr lIns="91425" tIns="91425" rIns="91425" bIns="91425" anchor="b"/>
          <a:lstStyle/>
          <a:p>
            <a:pPr algn="r"/>
            <a:endParaRPr lang="en-US"/>
          </a:p>
        </p:txBody>
      </p:sp>
      <p:grpSp>
        <p:nvGrpSpPr>
          <p:cNvPr id="39947" name="Shape 270"/>
          <p:cNvGrpSpPr>
            <a:grpSpLocks/>
          </p:cNvGrpSpPr>
          <p:nvPr/>
        </p:nvGrpSpPr>
        <p:grpSpPr bwMode="auto">
          <a:xfrm>
            <a:off x="-28575" y="-15875"/>
            <a:ext cx="9197975" cy="1085850"/>
            <a:chOff x="-29322" y="-1971"/>
            <a:chExt cx="9198254" cy="1086266"/>
          </a:xfrm>
        </p:grpSpPr>
        <p:sp>
          <p:nvSpPr>
            <p:cNvPr id="39948" name="Shape 271"/>
            <p:cNvSpPr>
              <a:spLocks/>
            </p:cNvSpPr>
            <p:nvPr/>
          </p:nvSpPr>
          <p:spPr bwMode="auto">
            <a:xfrm rot="-164307">
              <a:off x="-19044" y="216549"/>
              <a:ext cx="9163050" cy="649224"/>
            </a:xfrm>
            <a:custGeom>
              <a:avLst/>
              <a:gdLst>
                <a:gd name="T0" fmla="*/ 0 w 5772"/>
                <a:gd name="T1" fmla="*/ 0 h 1055"/>
                <a:gd name="T2" fmla="*/ 5772 w 5772"/>
                <a:gd name="T3" fmla="*/ 1055 h 1055"/>
              </a:gdLst>
              <a:ahLst/>
              <a:cxnLst>
                <a:cxn ang="0">
                  <a:pos x="0" y="966"/>
                </a:cxn>
                <a:cxn ang="0">
                  <a:pos x="1608" y="282"/>
                </a:cxn>
                <a:cxn ang="0">
                  <a:pos x="4110" y="1008"/>
                </a:cxn>
                <a:cxn ang="0">
                  <a:pos x="5772" y="0"/>
                </a:cxn>
              </a:cxnLst>
              <a:rect l="T0" t="T1" r="T2" b="T3"/>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a:solidFill>
                <a:srgbClr val="33B7BF"/>
              </a:solidFill>
              <a:prstDash val="solid"/>
              <a:round/>
              <a:headEnd type="none" w="med" len="med"/>
              <a:tailEnd type="none" w="med" len="med"/>
            </a:ln>
          </p:spPr>
          <p:txBody>
            <a:bodyPr lIns="91425" tIns="45700" rIns="91425" bIns="45700"/>
            <a:lstStyle/>
            <a:p>
              <a:endParaRPr lang="en-US"/>
            </a:p>
          </p:txBody>
        </p:sp>
        <p:sp>
          <p:nvSpPr>
            <p:cNvPr id="272" name="Shape 272"/>
            <p:cNvSpPr/>
            <p:nvPr/>
          </p:nvSpPr>
          <p:spPr>
            <a:xfrm rot="-164308">
              <a:off x="-15035" y="290241"/>
              <a:ext cx="9176029" cy="530428"/>
            </a:xfrm>
            <a:custGeom>
              <a:avLst/>
              <a:gdLst/>
              <a:ahLst/>
              <a:cxnLst/>
              <a:rect l="0" t="0" r="0" b="0"/>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a:solidFill>
                <a:schemeClr val="accent4"/>
              </a:solidFill>
              <a:prstDash val="solid"/>
              <a:round/>
              <a:headEnd type="none" w="med" len="med"/>
              <a:tailEnd type="none" w="med" len="med"/>
            </a:ln>
          </p:spPr>
          <p:txBody>
            <a:bodyPr lIns="91425" tIns="45700" rIns="91425" bIns="45700"/>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Tree>
  </p:cSld>
  <p:clrMap bg1="lt1" tx1="dk1" bg2="dk2" tx2="lt2" accent1="accent1" accent2="accent2" accent3="accent3" accent4="accent4" accent5="accent5" accent6="accent6" hlink="hlink" folHlink="folHlink"/>
  <p:sldLayoutIdLst>
    <p:sldLayoutId id="2147483793" r:id="rId1"/>
    <p:sldLayoutId id="2147483774" r:id="rId2"/>
    <p:sldLayoutId id="2147483794" r:id="rId3"/>
    <p:sldLayoutId id="2147483773" r:id="rId4"/>
    <p:sldLayoutId id="2147483772" r:id="rId5"/>
    <p:sldLayoutId id="2147483771" r:id="rId6"/>
    <p:sldLayoutId id="2147483770" r:id="rId7"/>
    <p:sldLayoutId id="2147483769" r:id="rId8"/>
    <p:sldLayoutId id="2147483795" r:id="rId9"/>
    <p:sldLayoutId id="2147483768" r:id="rId10"/>
    <p:sldLayoutId id="2147483767" r:id="rId11"/>
    <p:sldLayoutId id="2147483796" r:id="rId12"/>
  </p:sldLayoutIdLst>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a:ea typeface="Arial"/>
          <a:cs typeface="Arial"/>
          <a:sym typeface="Arial" charset="0"/>
        </a:defRPr>
      </a:lvl3pPr>
      <a:lvl4pPr algn="l" rtl="0" eaLnBrk="0" fontAlgn="base" hangingPunct="0">
        <a:spcBef>
          <a:spcPct val="0"/>
        </a:spcBef>
        <a:spcAft>
          <a:spcPct val="0"/>
        </a:spcAft>
        <a:defRPr sz="1400">
          <a:solidFill>
            <a:srgbClr val="000000"/>
          </a:solidFill>
          <a:latin typeface="Arial"/>
          <a:ea typeface="Arial"/>
          <a:cs typeface="Arial"/>
          <a:sym typeface="Arial" charset="0"/>
        </a:defRPr>
      </a:lvl4pPr>
      <a:lvl5pPr algn="l" rtl="0" eaLnBrk="0" fontAlgn="base" hangingPunct="0">
        <a:spcBef>
          <a:spcPct val="0"/>
        </a:spcBef>
        <a:spcAft>
          <a:spcPct val="0"/>
        </a:spcAft>
        <a:defRPr sz="1400">
          <a:solidFill>
            <a:srgbClr val="000000"/>
          </a:solidFill>
          <a:latin typeface="Arial"/>
          <a:ea typeface="Arial"/>
          <a:cs typeface="Arial"/>
          <a:sym typeface="Arial" charset="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Shape 350"/>
          <p:cNvSpPr>
            <a:spLocks/>
          </p:cNvSpPr>
          <p:nvPr/>
        </p:nvSpPr>
        <p:spPr bwMode="auto">
          <a:xfrm>
            <a:off x="-9525" y="-7938"/>
            <a:ext cx="9163050" cy="1041401"/>
          </a:xfrm>
          <a:custGeom>
            <a:avLst/>
            <a:gdLst>
              <a:gd name="T0" fmla="*/ 0 w 5772"/>
              <a:gd name="T1" fmla="*/ 0 h 656"/>
              <a:gd name="T2" fmla="*/ 5772 w 5772"/>
              <a:gd name="T3" fmla="*/ 656 h 656"/>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T0" t="T1" r="T2" b="T3"/>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1476AB">
                  <a:alpha val="44704"/>
                </a:srgbClr>
              </a:gs>
              <a:gs pos="100000">
                <a:srgbClr val="0CE0EC">
                  <a:alpha val="54900"/>
                </a:srgbClr>
              </a:gs>
            </a:gsLst>
            <a:lin ang="5400000"/>
          </a:gradFill>
          <a:ln w="9525">
            <a:noFill/>
            <a:round/>
            <a:headEnd/>
            <a:tailEnd/>
          </a:ln>
        </p:spPr>
        <p:txBody>
          <a:bodyPr lIns="91425" tIns="45700" rIns="91425" bIns="45700"/>
          <a:lstStyle/>
          <a:p>
            <a:endParaRPr lang="en-US"/>
          </a:p>
        </p:txBody>
      </p:sp>
      <p:sp>
        <p:nvSpPr>
          <p:cNvPr id="351" name="Shape 351"/>
          <p:cNvSpPr/>
          <p:nvPr/>
        </p:nvSpPr>
        <p:spPr>
          <a:xfrm>
            <a:off x="4381500" y="-7144"/>
            <a:ext cx="4762500" cy="638174"/>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18A7B0">
                  <a:alpha val="29803"/>
                </a:srgbClr>
              </a:gs>
              <a:gs pos="80000">
                <a:srgbClr val="0993DD">
                  <a:alpha val="44705"/>
                </a:srgbClr>
              </a:gs>
              <a:gs pos="100000">
                <a:srgbClr val="0993DD">
                  <a:alpha val="44705"/>
                </a:srgbClr>
              </a:gs>
            </a:gsLst>
            <a:lin ang="5400000" scaled="0"/>
          </a:gradFill>
          <a:ln>
            <a:noFill/>
          </a:ln>
        </p:spPr>
        <p:txBody>
          <a:bodyPr lIns="91425" tIns="45700" rIns="91425" bIns="45700"/>
          <a:lstStyle/>
          <a:p>
            <a:pPr fontAlgn="auto">
              <a:spcBef>
                <a:spcPts val="0"/>
              </a:spcBef>
              <a:spcAft>
                <a:spcPts val="0"/>
              </a:spcAft>
              <a:buClr>
                <a:srgbClr val="000000"/>
              </a:buClr>
              <a:buFont typeface="Arial"/>
              <a:buNone/>
              <a:defRPr/>
            </a:pPr>
            <a:endParaRPr kern="0">
              <a:latin typeface="Merriweather"/>
              <a:ea typeface="Merriweather"/>
              <a:cs typeface="Merriweather"/>
              <a:sym typeface="Merriweather"/>
            </a:endParaRPr>
          </a:p>
        </p:txBody>
      </p:sp>
      <p:sp>
        <p:nvSpPr>
          <p:cNvPr id="53254" name="Shape 352"/>
          <p:cNvSpPr txBox="1">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91425" tIns="91425" rIns="91425" bIns="91425" numCol="1" anchor="b" anchorCtr="0" compatLnSpc="1">
            <a:prstTxWarp prst="textNoShape">
              <a:avLst/>
            </a:prstTxWarp>
          </a:bodyPr>
          <a:lstStyle/>
          <a:p>
            <a:pPr lvl="0"/>
            <a:endParaRPr lang="en-US" smtClean="0">
              <a:sym typeface="Arial" charset="0"/>
            </a:endParaRPr>
          </a:p>
        </p:txBody>
      </p:sp>
      <p:sp>
        <p:nvSpPr>
          <p:cNvPr id="53255" name="Shape 353"/>
          <p:cNvSpPr txBox="1">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smtClean="0">
              <a:sym typeface="Arial" charset="0"/>
            </a:endParaRPr>
          </a:p>
        </p:txBody>
      </p:sp>
      <p:sp>
        <p:nvSpPr>
          <p:cNvPr id="53256" name="Shape 354"/>
          <p:cNvSpPr txBox="1">
            <a:spLocks noGrp="1"/>
          </p:cNvSpPr>
          <p:nvPr/>
        </p:nvSpPr>
        <p:spPr bwMode="auto">
          <a:xfrm>
            <a:off x="457200" y="6356350"/>
            <a:ext cx="2133600" cy="365125"/>
          </a:xfrm>
          <a:prstGeom prst="rect">
            <a:avLst/>
          </a:prstGeom>
          <a:noFill/>
          <a:ln w="9525">
            <a:noFill/>
            <a:miter lim="800000"/>
            <a:headEnd/>
            <a:tailEnd/>
          </a:ln>
        </p:spPr>
        <p:txBody>
          <a:bodyPr lIns="91425" tIns="91425" rIns="91425" bIns="91425" anchor="b"/>
          <a:lstStyle/>
          <a:p>
            <a:endParaRPr lang="en-US"/>
          </a:p>
        </p:txBody>
      </p:sp>
      <p:sp>
        <p:nvSpPr>
          <p:cNvPr id="53257" name="Shape 355"/>
          <p:cNvSpPr txBox="1">
            <a:spLocks noGrp="1"/>
          </p:cNvSpPr>
          <p:nvPr/>
        </p:nvSpPr>
        <p:spPr bwMode="auto">
          <a:xfrm>
            <a:off x="2667000" y="6356350"/>
            <a:ext cx="3352800" cy="365125"/>
          </a:xfrm>
          <a:prstGeom prst="rect">
            <a:avLst/>
          </a:prstGeom>
          <a:noFill/>
          <a:ln w="9525">
            <a:noFill/>
            <a:miter lim="800000"/>
            <a:headEnd/>
            <a:tailEnd/>
          </a:ln>
        </p:spPr>
        <p:txBody>
          <a:bodyPr lIns="91425" tIns="91425" rIns="91425" bIns="91425" anchor="b"/>
          <a:lstStyle/>
          <a:p>
            <a:endParaRPr lang="en-US"/>
          </a:p>
        </p:txBody>
      </p:sp>
      <p:sp>
        <p:nvSpPr>
          <p:cNvPr id="53258" name="Shape 356"/>
          <p:cNvSpPr txBox="1">
            <a:spLocks noGrp="1"/>
          </p:cNvSpPr>
          <p:nvPr/>
        </p:nvSpPr>
        <p:spPr bwMode="auto">
          <a:xfrm>
            <a:off x="7924800" y="6356350"/>
            <a:ext cx="762000" cy="365125"/>
          </a:xfrm>
          <a:prstGeom prst="rect">
            <a:avLst/>
          </a:prstGeom>
          <a:noFill/>
          <a:ln w="9525">
            <a:noFill/>
            <a:miter lim="800000"/>
            <a:headEnd/>
            <a:tailEnd/>
          </a:ln>
        </p:spPr>
        <p:txBody>
          <a:bodyPr lIns="91425" tIns="91425" rIns="91425" bIns="91425" anchor="b"/>
          <a:lstStyle/>
          <a:p>
            <a:pPr algn="r"/>
            <a:endParaRPr lang="en-US"/>
          </a:p>
        </p:txBody>
      </p:sp>
      <p:grpSp>
        <p:nvGrpSpPr>
          <p:cNvPr id="53259" name="Shape 357"/>
          <p:cNvGrpSpPr>
            <a:grpSpLocks/>
          </p:cNvGrpSpPr>
          <p:nvPr/>
        </p:nvGrpSpPr>
        <p:grpSpPr bwMode="auto">
          <a:xfrm>
            <a:off x="-28575" y="-15875"/>
            <a:ext cx="9197975" cy="1085850"/>
            <a:chOff x="-29322" y="-1971"/>
            <a:chExt cx="9198254" cy="1086266"/>
          </a:xfrm>
        </p:grpSpPr>
        <p:sp>
          <p:nvSpPr>
            <p:cNvPr id="53260" name="Shape 358"/>
            <p:cNvSpPr>
              <a:spLocks/>
            </p:cNvSpPr>
            <p:nvPr/>
          </p:nvSpPr>
          <p:spPr bwMode="auto">
            <a:xfrm rot="-164307">
              <a:off x="-19044" y="216549"/>
              <a:ext cx="9163050" cy="649224"/>
            </a:xfrm>
            <a:custGeom>
              <a:avLst/>
              <a:gdLst>
                <a:gd name="T0" fmla="*/ 0 w 5772"/>
                <a:gd name="T1" fmla="*/ 0 h 1055"/>
                <a:gd name="T2" fmla="*/ 5772 w 5772"/>
                <a:gd name="T3" fmla="*/ 1055 h 1055"/>
              </a:gdLst>
              <a:ahLst/>
              <a:cxnLst>
                <a:cxn ang="0">
                  <a:pos x="0" y="966"/>
                </a:cxn>
                <a:cxn ang="0">
                  <a:pos x="1608" y="282"/>
                </a:cxn>
                <a:cxn ang="0">
                  <a:pos x="4110" y="1008"/>
                </a:cxn>
                <a:cxn ang="0">
                  <a:pos x="5772" y="0"/>
                </a:cxn>
              </a:cxnLst>
              <a:rect l="T0" t="T1" r="T2" b="T3"/>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a:solidFill>
                <a:srgbClr val="33B7BF"/>
              </a:solidFill>
              <a:prstDash val="solid"/>
              <a:round/>
              <a:headEnd type="none" w="med" len="med"/>
              <a:tailEnd type="none" w="med" len="med"/>
            </a:ln>
          </p:spPr>
          <p:txBody>
            <a:bodyPr lIns="91425" tIns="45700" rIns="91425" bIns="45700"/>
            <a:lstStyle/>
            <a:p>
              <a:endParaRPr lang="en-US"/>
            </a:p>
          </p:txBody>
        </p:sp>
        <p:sp>
          <p:nvSpPr>
            <p:cNvPr id="359" name="Shape 359"/>
            <p:cNvSpPr/>
            <p:nvPr/>
          </p:nvSpPr>
          <p:spPr>
            <a:xfrm rot="-164308">
              <a:off x="-15035" y="290241"/>
              <a:ext cx="9176029" cy="530428"/>
            </a:xfrm>
            <a:custGeom>
              <a:avLst/>
              <a:gdLst/>
              <a:ahLst/>
              <a:cxnLst/>
              <a:rect l="0" t="0" r="0" b="0"/>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a:solidFill>
                <a:schemeClr val="accent4"/>
              </a:solidFill>
              <a:prstDash val="solid"/>
              <a:round/>
              <a:headEnd type="none" w="med" len="med"/>
              <a:tailEnd type="none" w="med" len="med"/>
            </a:ln>
          </p:spPr>
          <p:txBody>
            <a:bodyPr lIns="91425" tIns="45700" rIns="91425" bIns="45700"/>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Tree>
  </p:cSld>
  <p:clrMap bg1="lt1" tx1="dk1" bg2="dk2" tx2="lt2" accent1="accent1" accent2="accent2" accent3="accent3" accent4="accent4" accent5="accent5" accent6="accent6" hlink="hlink" folHlink="folHlink"/>
  <p:sldLayoutIdLst>
    <p:sldLayoutId id="2147483797" r:id="rId1"/>
    <p:sldLayoutId id="2147483780" r:id="rId2"/>
    <p:sldLayoutId id="2147483798" r:id="rId3"/>
    <p:sldLayoutId id="2147483779" r:id="rId4"/>
    <p:sldLayoutId id="2147483778" r:id="rId5"/>
    <p:sldLayoutId id="2147483777" r:id="rId6"/>
    <p:sldLayoutId id="2147483776" r:id="rId7"/>
    <p:sldLayoutId id="2147483775" r:id="rId8"/>
    <p:sldLayoutId id="2147483799" r:id="rId9"/>
  </p:sldLayoutIdLst>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a:ea typeface="Arial"/>
          <a:cs typeface="Arial"/>
          <a:sym typeface="Arial" charset="0"/>
        </a:defRPr>
      </a:lvl3pPr>
      <a:lvl4pPr algn="l" rtl="0" eaLnBrk="0" fontAlgn="base" hangingPunct="0">
        <a:spcBef>
          <a:spcPct val="0"/>
        </a:spcBef>
        <a:spcAft>
          <a:spcPct val="0"/>
        </a:spcAft>
        <a:defRPr sz="1400">
          <a:solidFill>
            <a:srgbClr val="000000"/>
          </a:solidFill>
          <a:latin typeface="Arial"/>
          <a:ea typeface="Arial"/>
          <a:cs typeface="Arial"/>
          <a:sym typeface="Arial" charset="0"/>
        </a:defRPr>
      </a:lvl4pPr>
      <a:lvl5pPr algn="l" rtl="0" eaLnBrk="0" fontAlgn="base" hangingPunct="0">
        <a:spcBef>
          <a:spcPct val="0"/>
        </a:spcBef>
        <a:spcAft>
          <a:spcPct val="0"/>
        </a:spcAft>
        <a:defRPr sz="1400">
          <a:solidFill>
            <a:srgbClr val="000000"/>
          </a:solidFill>
          <a:latin typeface="Arial"/>
          <a:ea typeface="Arial"/>
          <a:cs typeface="Arial"/>
          <a:sym typeface="Arial" charset="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Shape 414"/>
          <p:cNvSpPr>
            <a:spLocks/>
          </p:cNvSpPr>
          <p:nvPr/>
        </p:nvSpPr>
        <p:spPr bwMode="auto">
          <a:xfrm>
            <a:off x="-9525" y="-7938"/>
            <a:ext cx="9163050" cy="1041401"/>
          </a:xfrm>
          <a:custGeom>
            <a:avLst/>
            <a:gdLst>
              <a:gd name="T0" fmla="*/ 0 w 5772"/>
              <a:gd name="T1" fmla="*/ 0 h 656"/>
              <a:gd name="T2" fmla="*/ 5772 w 5772"/>
              <a:gd name="T3" fmla="*/ 656 h 656"/>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T0" t="T1" r="T2" b="T3"/>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1476AB">
                  <a:alpha val="44704"/>
                </a:srgbClr>
              </a:gs>
              <a:gs pos="100000">
                <a:srgbClr val="0CE0EC">
                  <a:alpha val="54900"/>
                </a:srgbClr>
              </a:gs>
            </a:gsLst>
            <a:lin ang="5400000"/>
          </a:gradFill>
          <a:ln w="9525">
            <a:noFill/>
            <a:round/>
            <a:headEnd/>
            <a:tailEnd/>
          </a:ln>
        </p:spPr>
        <p:txBody>
          <a:bodyPr lIns="91425" tIns="45700" rIns="91425" bIns="45700"/>
          <a:lstStyle/>
          <a:p>
            <a:endParaRPr lang="en-US"/>
          </a:p>
        </p:txBody>
      </p:sp>
      <p:sp>
        <p:nvSpPr>
          <p:cNvPr id="415" name="Shape 415"/>
          <p:cNvSpPr/>
          <p:nvPr/>
        </p:nvSpPr>
        <p:spPr>
          <a:xfrm>
            <a:off x="4381500" y="-7144"/>
            <a:ext cx="4762500" cy="638174"/>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18A7B0">
                  <a:alpha val="29803"/>
                </a:srgbClr>
              </a:gs>
              <a:gs pos="80000">
                <a:srgbClr val="0993DD">
                  <a:alpha val="44705"/>
                </a:srgbClr>
              </a:gs>
              <a:gs pos="100000">
                <a:srgbClr val="0993DD">
                  <a:alpha val="44705"/>
                </a:srgbClr>
              </a:gs>
            </a:gsLst>
            <a:lin ang="5400000" scaled="0"/>
          </a:gradFill>
          <a:ln>
            <a:noFill/>
          </a:ln>
        </p:spPr>
        <p:txBody>
          <a:bodyPr lIns="91425" tIns="45700" rIns="91425" bIns="45700"/>
          <a:lstStyle/>
          <a:p>
            <a:pPr fontAlgn="auto">
              <a:spcBef>
                <a:spcPts val="0"/>
              </a:spcBef>
              <a:spcAft>
                <a:spcPts val="0"/>
              </a:spcAft>
              <a:buClr>
                <a:srgbClr val="000000"/>
              </a:buClr>
              <a:buFont typeface="Arial"/>
              <a:buNone/>
              <a:defRPr/>
            </a:pPr>
            <a:endParaRPr kern="0">
              <a:latin typeface="Merriweather"/>
              <a:ea typeface="Merriweather"/>
              <a:cs typeface="Merriweather"/>
              <a:sym typeface="Merriweather"/>
            </a:endParaRPr>
          </a:p>
        </p:txBody>
      </p:sp>
      <p:sp>
        <p:nvSpPr>
          <p:cNvPr id="63494" name="Shape 416"/>
          <p:cNvSpPr txBox="1">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91425" tIns="91425" rIns="91425" bIns="91425" numCol="1" anchor="b" anchorCtr="0" compatLnSpc="1">
            <a:prstTxWarp prst="textNoShape">
              <a:avLst/>
            </a:prstTxWarp>
          </a:bodyPr>
          <a:lstStyle/>
          <a:p>
            <a:pPr lvl="0"/>
            <a:endParaRPr lang="en-US" smtClean="0">
              <a:sym typeface="Arial" charset="0"/>
            </a:endParaRPr>
          </a:p>
        </p:txBody>
      </p:sp>
      <p:sp>
        <p:nvSpPr>
          <p:cNvPr id="63495" name="Shape 417"/>
          <p:cNvSpPr txBox="1">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smtClean="0">
              <a:sym typeface="Arial" charset="0"/>
            </a:endParaRPr>
          </a:p>
        </p:txBody>
      </p:sp>
      <p:sp>
        <p:nvSpPr>
          <p:cNvPr id="63496" name="Shape 418"/>
          <p:cNvSpPr txBox="1">
            <a:spLocks noGrp="1"/>
          </p:cNvSpPr>
          <p:nvPr/>
        </p:nvSpPr>
        <p:spPr bwMode="auto">
          <a:xfrm>
            <a:off x="457200" y="6356350"/>
            <a:ext cx="2133600" cy="365125"/>
          </a:xfrm>
          <a:prstGeom prst="rect">
            <a:avLst/>
          </a:prstGeom>
          <a:noFill/>
          <a:ln w="9525">
            <a:noFill/>
            <a:miter lim="800000"/>
            <a:headEnd/>
            <a:tailEnd/>
          </a:ln>
        </p:spPr>
        <p:txBody>
          <a:bodyPr lIns="91425" tIns="91425" rIns="91425" bIns="91425" anchor="b"/>
          <a:lstStyle/>
          <a:p>
            <a:endParaRPr lang="en-US"/>
          </a:p>
        </p:txBody>
      </p:sp>
      <p:sp>
        <p:nvSpPr>
          <p:cNvPr id="63497" name="Shape 419"/>
          <p:cNvSpPr txBox="1">
            <a:spLocks noGrp="1"/>
          </p:cNvSpPr>
          <p:nvPr/>
        </p:nvSpPr>
        <p:spPr bwMode="auto">
          <a:xfrm>
            <a:off x="2667000" y="6356350"/>
            <a:ext cx="3352800" cy="365125"/>
          </a:xfrm>
          <a:prstGeom prst="rect">
            <a:avLst/>
          </a:prstGeom>
          <a:noFill/>
          <a:ln w="9525">
            <a:noFill/>
            <a:miter lim="800000"/>
            <a:headEnd/>
            <a:tailEnd/>
          </a:ln>
        </p:spPr>
        <p:txBody>
          <a:bodyPr lIns="91425" tIns="91425" rIns="91425" bIns="91425" anchor="b"/>
          <a:lstStyle/>
          <a:p>
            <a:endParaRPr lang="en-US"/>
          </a:p>
        </p:txBody>
      </p:sp>
      <p:sp>
        <p:nvSpPr>
          <p:cNvPr id="63498" name="Shape 420"/>
          <p:cNvSpPr txBox="1">
            <a:spLocks noGrp="1"/>
          </p:cNvSpPr>
          <p:nvPr/>
        </p:nvSpPr>
        <p:spPr bwMode="auto">
          <a:xfrm>
            <a:off x="7924800" y="6356350"/>
            <a:ext cx="762000" cy="365125"/>
          </a:xfrm>
          <a:prstGeom prst="rect">
            <a:avLst/>
          </a:prstGeom>
          <a:noFill/>
          <a:ln w="9525">
            <a:noFill/>
            <a:miter lim="800000"/>
            <a:headEnd/>
            <a:tailEnd/>
          </a:ln>
        </p:spPr>
        <p:txBody>
          <a:bodyPr lIns="91425" tIns="91425" rIns="91425" bIns="91425" anchor="b"/>
          <a:lstStyle/>
          <a:p>
            <a:pPr algn="r"/>
            <a:endParaRPr lang="en-US"/>
          </a:p>
        </p:txBody>
      </p:sp>
      <p:grpSp>
        <p:nvGrpSpPr>
          <p:cNvPr id="63499" name="Shape 421"/>
          <p:cNvGrpSpPr>
            <a:grpSpLocks/>
          </p:cNvGrpSpPr>
          <p:nvPr/>
        </p:nvGrpSpPr>
        <p:grpSpPr bwMode="auto">
          <a:xfrm>
            <a:off x="-28575" y="-15875"/>
            <a:ext cx="9197975" cy="1085850"/>
            <a:chOff x="-29322" y="-1971"/>
            <a:chExt cx="9198254" cy="1086266"/>
          </a:xfrm>
        </p:grpSpPr>
        <p:sp>
          <p:nvSpPr>
            <p:cNvPr id="63500" name="Shape 422"/>
            <p:cNvSpPr>
              <a:spLocks/>
            </p:cNvSpPr>
            <p:nvPr/>
          </p:nvSpPr>
          <p:spPr bwMode="auto">
            <a:xfrm rot="-164307">
              <a:off x="-19044" y="216549"/>
              <a:ext cx="9163050" cy="649224"/>
            </a:xfrm>
            <a:custGeom>
              <a:avLst/>
              <a:gdLst>
                <a:gd name="T0" fmla="*/ 0 w 5772"/>
                <a:gd name="T1" fmla="*/ 0 h 1055"/>
                <a:gd name="T2" fmla="*/ 5772 w 5772"/>
                <a:gd name="T3" fmla="*/ 1055 h 1055"/>
              </a:gdLst>
              <a:ahLst/>
              <a:cxnLst>
                <a:cxn ang="0">
                  <a:pos x="0" y="966"/>
                </a:cxn>
                <a:cxn ang="0">
                  <a:pos x="1608" y="282"/>
                </a:cxn>
                <a:cxn ang="0">
                  <a:pos x="4110" y="1008"/>
                </a:cxn>
                <a:cxn ang="0">
                  <a:pos x="5772" y="0"/>
                </a:cxn>
              </a:cxnLst>
              <a:rect l="T0" t="T1" r="T2" b="T3"/>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a:solidFill>
                <a:srgbClr val="33B7BF"/>
              </a:solidFill>
              <a:prstDash val="solid"/>
              <a:round/>
              <a:headEnd type="none" w="med" len="med"/>
              <a:tailEnd type="none" w="med" len="med"/>
            </a:ln>
          </p:spPr>
          <p:txBody>
            <a:bodyPr lIns="91425" tIns="45700" rIns="91425" bIns="45700"/>
            <a:lstStyle/>
            <a:p>
              <a:endParaRPr lang="en-US"/>
            </a:p>
          </p:txBody>
        </p:sp>
        <p:sp>
          <p:nvSpPr>
            <p:cNvPr id="423" name="Shape 423"/>
            <p:cNvSpPr/>
            <p:nvPr/>
          </p:nvSpPr>
          <p:spPr>
            <a:xfrm rot="-164308">
              <a:off x="-15035" y="290241"/>
              <a:ext cx="9176029" cy="530428"/>
            </a:xfrm>
            <a:custGeom>
              <a:avLst/>
              <a:gdLst/>
              <a:ahLst/>
              <a:cxnLst/>
              <a:rect l="0" t="0" r="0" b="0"/>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a:solidFill>
                <a:schemeClr val="accent4"/>
              </a:solidFill>
              <a:prstDash val="solid"/>
              <a:round/>
              <a:headEnd type="none" w="med" len="med"/>
              <a:tailEnd type="none" w="med" len="med"/>
            </a:ln>
          </p:spPr>
          <p:txBody>
            <a:bodyPr lIns="91425" tIns="45700" rIns="91425" bIns="45700"/>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Tree>
  </p:cSld>
  <p:clrMap bg1="lt1" tx1="dk1" bg2="dk2" tx2="lt2" accent1="accent1" accent2="accent2" accent3="accent3" accent4="accent4" accent5="accent5" accent6="accent6" hlink="hlink" folHlink="folHlink"/>
  <p:sldLayoutIdLst>
    <p:sldLayoutId id="2147483800" r:id="rId1"/>
  </p:sldLayoutIdLst>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a:ea typeface="Arial"/>
          <a:cs typeface="Arial"/>
          <a:sym typeface="Arial" charset="0"/>
        </a:defRPr>
      </a:lvl3pPr>
      <a:lvl4pPr algn="l" rtl="0" eaLnBrk="0" fontAlgn="base" hangingPunct="0">
        <a:spcBef>
          <a:spcPct val="0"/>
        </a:spcBef>
        <a:spcAft>
          <a:spcPct val="0"/>
        </a:spcAft>
        <a:defRPr sz="1400">
          <a:solidFill>
            <a:srgbClr val="000000"/>
          </a:solidFill>
          <a:latin typeface="Arial"/>
          <a:ea typeface="Arial"/>
          <a:cs typeface="Arial"/>
          <a:sym typeface="Arial" charset="0"/>
        </a:defRPr>
      </a:lvl4pPr>
      <a:lvl5pPr algn="l" rtl="0" eaLnBrk="0" fontAlgn="base" hangingPunct="0">
        <a:spcBef>
          <a:spcPct val="0"/>
        </a:spcBef>
        <a:spcAft>
          <a:spcPct val="0"/>
        </a:spcAft>
        <a:defRPr sz="1400">
          <a:solidFill>
            <a:srgbClr val="000000"/>
          </a:solidFill>
          <a:latin typeface="Arial"/>
          <a:ea typeface="Arial"/>
          <a:cs typeface="Arial"/>
          <a:sym typeface="Arial" charset="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Shape 428"/>
          <p:cNvSpPr>
            <a:spLocks/>
          </p:cNvSpPr>
          <p:nvPr/>
        </p:nvSpPr>
        <p:spPr bwMode="auto">
          <a:xfrm>
            <a:off x="-9525" y="-7938"/>
            <a:ext cx="9163050" cy="1041401"/>
          </a:xfrm>
          <a:custGeom>
            <a:avLst/>
            <a:gdLst>
              <a:gd name="T0" fmla="*/ 0 w 5772"/>
              <a:gd name="T1" fmla="*/ 0 h 656"/>
              <a:gd name="T2" fmla="*/ 5772 w 5772"/>
              <a:gd name="T3" fmla="*/ 656 h 656"/>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T0" t="T1" r="T2" b="T3"/>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1476AB">
                  <a:alpha val="44704"/>
                </a:srgbClr>
              </a:gs>
              <a:gs pos="100000">
                <a:srgbClr val="0CE0EC">
                  <a:alpha val="54900"/>
                </a:srgbClr>
              </a:gs>
            </a:gsLst>
            <a:lin ang="5400000"/>
          </a:gradFill>
          <a:ln w="9525">
            <a:noFill/>
            <a:round/>
            <a:headEnd/>
            <a:tailEnd/>
          </a:ln>
        </p:spPr>
        <p:txBody>
          <a:bodyPr lIns="91425" tIns="45700" rIns="91425" bIns="45700"/>
          <a:lstStyle/>
          <a:p>
            <a:endParaRPr lang="en-US"/>
          </a:p>
        </p:txBody>
      </p:sp>
      <p:sp>
        <p:nvSpPr>
          <p:cNvPr id="429" name="Shape 429"/>
          <p:cNvSpPr/>
          <p:nvPr/>
        </p:nvSpPr>
        <p:spPr>
          <a:xfrm>
            <a:off x="4381500" y="-7144"/>
            <a:ext cx="4762500" cy="638174"/>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18A7B0">
                  <a:alpha val="29803"/>
                </a:srgbClr>
              </a:gs>
              <a:gs pos="80000">
                <a:srgbClr val="0993DD">
                  <a:alpha val="44705"/>
                </a:srgbClr>
              </a:gs>
              <a:gs pos="100000">
                <a:srgbClr val="0993DD">
                  <a:alpha val="44705"/>
                </a:srgbClr>
              </a:gs>
            </a:gsLst>
            <a:lin ang="5400000" scaled="0"/>
          </a:gradFill>
          <a:ln>
            <a:noFill/>
          </a:ln>
        </p:spPr>
        <p:txBody>
          <a:bodyPr lIns="91425" tIns="45700" rIns="91425" bIns="45700"/>
          <a:lstStyle/>
          <a:p>
            <a:pPr fontAlgn="auto">
              <a:spcBef>
                <a:spcPts val="0"/>
              </a:spcBef>
              <a:spcAft>
                <a:spcPts val="0"/>
              </a:spcAft>
              <a:buClr>
                <a:srgbClr val="000000"/>
              </a:buClr>
              <a:buFont typeface="Arial"/>
              <a:buNone/>
              <a:defRPr/>
            </a:pPr>
            <a:endParaRPr kern="0">
              <a:latin typeface="Merriweather"/>
              <a:ea typeface="Merriweather"/>
              <a:cs typeface="Merriweather"/>
              <a:sym typeface="Merriweather"/>
            </a:endParaRPr>
          </a:p>
        </p:txBody>
      </p:sp>
      <p:sp>
        <p:nvSpPr>
          <p:cNvPr id="65542" name="Shape 430"/>
          <p:cNvSpPr txBox="1">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91425" tIns="91425" rIns="91425" bIns="91425" numCol="1" anchor="b" anchorCtr="0" compatLnSpc="1">
            <a:prstTxWarp prst="textNoShape">
              <a:avLst/>
            </a:prstTxWarp>
          </a:bodyPr>
          <a:lstStyle/>
          <a:p>
            <a:pPr lvl="0"/>
            <a:endParaRPr lang="en-US" smtClean="0">
              <a:sym typeface="Arial" charset="0"/>
            </a:endParaRPr>
          </a:p>
        </p:txBody>
      </p:sp>
      <p:sp>
        <p:nvSpPr>
          <p:cNvPr id="65543" name="Shape 431"/>
          <p:cNvSpPr txBox="1">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smtClean="0">
              <a:sym typeface="Arial" charset="0"/>
            </a:endParaRPr>
          </a:p>
        </p:txBody>
      </p:sp>
      <p:sp>
        <p:nvSpPr>
          <p:cNvPr id="65544" name="Shape 432"/>
          <p:cNvSpPr txBox="1">
            <a:spLocks noGrp="1"/>
          </p:cNvSpPr>
          <p:nvPr/>
        </p:nvSpPr>
        <p:spPr bwMode="auto">
          <a:xfrm>
            <a:off x="457200" y="6356350"/>
            <a:ext cx="2133600" cy="365125"/>
          </a:xfrm>
          <a:prstGeom prst="rect">
            <a:avLst/>
          </a:prstGeom>
          <a:noFill/>
          <a:ln w="9525">
            <a:noFill/>
            <a:miter lim="800000"/>
            <a:headEnd/>
            <a:tailEnd/>
          </a:ln>
        </p:spPr>
        <p:txBody>
          <a:bodyPr lIns="91425" tIns="91425" rIns="91425" bIns="91425" anchor="b"/>
          <a:lstStyle/>
          <a:p>
            <a:endParaRPr lang="en-US"/>
          </a:p>
        </p:txBody>
      </p:sp>
      <p:sp>
        <p:nvSpPr>
          <p:cNvPr id="65545" name="Shape 433"/>
          <p:cNvSpPr txBox="1">
            <a:spLocks noGrp="1"/>
          </p:cNvSpPr>
          <p:nvPr/>
        </p:nvSpPr>
        <p:spPr bwMode="auto">
          <a:xfrm>
            <a:off x="2667000" y="6356350"/>
            <a:ext cx="3352800" cy="365125"/>
          </a:xfrm>
          <a:prstGeom prst="rect">
            <a:avLst/>
          </a:prstGeom>
          <a:noFill/>
          <a:ln w="9525">
            <a:noFill/>
            <a:miter lim="800000"/>
            <a:headEnd/>
            <a:tailEnd/>
          </a:ln>
        </p:spPr>
        <p:txBody>
          <a:bodyPr lIns="91425" tIns="91425" rIns="91425" bIns="91425" anchor="b"/>
          <a:lstStyle/>
          <a:p>
            <a:endParaRPr lang="en-US"/>
          </a:p>
        </p:txBody>
      </p:sp>
      <p:sp>
        <p:nvSpPr>
          <p:cNvPr id="65546" name="Shape 434"/>
          <p:cNvSpPr txBox="1">
            <a:spLocks noGrp="1"/>
          </p:cNvSpPr>
          <p:nvPr/>
        </p:nvSpPr>
        <p:spPr bwMode="auto">
          <a:xfrm>
            <a:off x="7924800" y="6356350"/>
            <a:ext cx="762000" cy="365125"/>
          </a:xfrm>
          <a:prstGeom prst="rect">
            <a:avLst/>
          </a:prstGeom>
          <a:noFill/>
          <a:ln w="9525">
            <a:noFill/>
            <a:miter lim="800000"/>
            <a:headEnd/>
            <a:tailEnd/>
          </a:ln>
        </p:spPr>
        <p:txBody>
          <a:bodyPr lIns="91425" tIns="91425" rIns="91425" bIns="91425" anchor="b"/>
          <a:lstStyle/>
          <a:p>
            <a:pPr algn="r"/>
            <a:endParaRPr lang="en-US"/>
          </a:p>
        </p:txBody>
      </p:sp>
      <p:grpSp>
        <p:nvGrpSpPr>
          <p:cNvPr id="65547" name="Shape 435"/>
          <p:cNvGrpSpPr>
            <a:grpSpLocks/>
          </p:cNvGrpSpPr>
          <p:nvPr/>
        </p:nvGrpSpPr>
        <p:grpSpPr bwMode="auto">
          <a:xfrm>
            <a:off x="-28575" y="-15875"/>
            <a:ext cx="9197975" cy="1085850"/>
            <a:chOff x="-29322" y="-1971"/>
            <a:chExt cx="9198254" cy="1086266"/>
          </a:xfrm>
        </p:grpSpPr>
        <p:sp>
          <p:nvSpPr>
            <p:cNvPr id="65548" name="Shape 436"/>
            <p:cNvSpPr>
              <a:spLocks/>
            </p:cNvSpPr>
            <p:nvPr/>
          </p:nvSpPr>
          <p:spPr bwMode="auto">
            <a:xfrm rot="-164307">
              <a:off x="-19044" y="216549"/>
              <a:ext cx="9163050" cy="649224"/>
            </a:xfrm>
            <a:custGeom>
              <a:avLst/>
              <a:gdLst>
                <a:gd name="T0" fmla="*/ 0 w 5772"/>
                <a:gd name="T1" fmla="*/ 0 h 1055"/>
                <a:gd name="T2" fmla="*/ 5772 w 5772"/>
                <a:gd name="T3" fmla="*/ 1055 h 1055"/>
              </a:gdLst>
              <a:ahLst/>
              <a:cxnLst>
                <a:cxn ang="0">
                  <a:pos x="0" y="966"/>
                </a:cxn>
                <a:cxn ang="0">
                  <a:pos x="1608" y="282"/>
                </a:cxn>
                <a:cxn ang="0">
                  <a:pos x="4110" y="1008"/>
                </a:cxn>
                <a:cxn ang="0">
                  <a:pos x="5772" y="0"/>
                </a:cxn>
              </a:cxnLst>
              <a:rect l="T0" t="T1" r="T2" b="T3"/>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a:solidFill>
                <a:srgbClr val="33B7BF"/>
              </a:solidFill>
              <a:prstDash val="solid"/>
              <a:round/>
              <a:headEnd type="none" w="med" len="med"/>
              <a:tailEnd type="none" w="med" len="med"/>
            </a:ln>
          </p:spPr>
          <p:txBody>
            <a:bodyPr lIns="91425" tIns="45700" rIns="91425" bIns="45700"/>
            <a:lstStyle/>
            <a:p>
              <a:endParaRPr lang="en-US"/>
            </a:p>
          </p:txBody>
        </p:sp>
        <p:sp>
          <p:nvSpPr>
            <p:cNvPr id="437" name="Shape 437"/>
            <p:cNvSpPr/>
            <p:nvPr/>
          </p:nvSpPr>
          <p:spPr>
            <a:xfrm rot="-164308">
              <a:off x="-15035" y="290241"/>
              <a:ext cx="9176029" cy="530428"/>
            </a:xfrm>
            <a:custGeom>
              <a:avLst/>
              <a:gdLst/>
              <a:ahLst/>
              <a:cxnLst/>
              <a:rect l="0" t="0" r="0" b="0"/>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a:solidFill>
                <a:schemeClr val="accent4"/>
              </a:solidFill>
              <a:prstDash val="solid"/>
              <a:round/>
              <a:headEnd type="none" w="med" len="med"/>
              <a:tailEnd type="none" w="med" len="med"/>
            </a:ln>
          </p:spPr>
          <p:txBody>
            <a:bodyPr lIns="91425" tIns="45700" rIns="91425" bIns="45700"/>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Tree>
  </p:cSld>
  <p:clrMap bg1="lt1" tx1="dk1" bg2="dk2" tx2="lt2" accent1="accent1" accent2="accent2" accent3="accent3" accent4="accent4" accent5="accent5" accent6="accent6" hlink="hlink" folHlink="folHlink"/>
  <p:sldLayoutIdLst>
    <p:sldLayoutId id="2147483801" r:id="rId1"/>
  </p:sldLayoutIdLst>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a:ea typeface="Arial"/>
          <a:cs typeface="Arial"/>
          <a:sym typeface="Arial" charset="0"/>
        </a:defRPr>
      </a:lvl3pPr>
      <a:lvl4pPr algn="l" rtl="0" eaLnBrk="0" fontAlgn="base" hangingPunct="0">
        <a:spcBef>
          <a:spcPct val="0"/>
        </a:spcBef>
        <a:spcAft>
          <a:spcPct val="0"/>
        </a:spcAft>
        <a:defRPr sz="1400">
          <a:solidFill>
            <a:srgbClr val="000000"/>
          </a:solidFill>
          <a:latin typeface="Arial"/>
          <a:ea typeface="Arial"/>
          <a:cs typeface="Arial"/>
          <a:sym typeface="Arial" charset="0"/>
        </a:defRPr>
      </a:lvl4pPr>
      <a:lvl5pPr algn="l" rtl="0" eaLnBrk="0" fontAlgn="base" hangingPunct="0">
        <a:spcBef>
          <a:spcPct val="0"/>
        </a:spcBef>
        <a:spcAft>
          <a:spcPct val="0"/>
        </a:spcAft>
        <a:defRPr sz="1400">
          <a:solidFill>
            <a:srgbClr val="000000"/>
          </a:solidFill>
          <a:latin typeface="Arial"/>
          <a:ea typeface="Arial"/>
          <a:cs typeface="Arial"/>
          <a:sym typeface="Arial" charset="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Shape 442"/>
          <p:cNvSpPr>
            <a:spLocks/>
          </p:cNvSpPr>
          <p:nvPr/>
        </p:nvSpPr>
        <p:spPr bwMode="auto">
          <a:xfrm>
            <a:off x="-9525" y="-7938"/>
            <a:ext cx="9163050" cy="1041401"/>
          </a:xfrm>
          <a:custGeom>
            <a:avLst/>
            <a:gdLst>
              <a:gd name="T0" fmla="*/ 0 w 5772"/>
              <a:gd name="T1" fmla="*/ 0 h 656"/>
              <a:gd name="T2" fmla="*/ 5772 w 5772"/>
              <a:gd name="T3" fmla="*/ 656 h 656"/>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T0" t="T1" r="T2" b="T3"/>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1476AB">
                  <a:alpha val="44704"/>
                </a:srgbClr>
              </a:gs>
              <a:gs pos="100000">
                <a:srgbClr val="0CE0EC">
                  <a:alpha val="54900"/>
                </a:srgbClr>
              </a:gs>
            </a:gsLst>
            <a:lin ang="5400000"/>
          </a:gradFill>
          <a:ln w="9525">
            <a:noFill/>
            <a:round/>
            <a:headEnd/>
            <a:tailEnd/>
          </a:ln>
        </p:spPr>
        <p:txBody>
          <a:bodyPr lIns="91425" tIns="45700" rIns="91425" bIns="45700"/>
          <a:lstStyle/>
          <a:p>
            <a:endParaRPr lang="en-US"/>
          </a:p>
        </p:txBody>
      </p:sp>
      <p:sp>
        <p:nvSpPr>
          <p:cNvPr id="443" name="Shape 443"/>
          <p:cNvSpPr/>
          <p:nvPr/>
        </p:nvSpPr>
        <p:spPr>
          <a:xfrm>
            <a:off x="4381500" y="-7144"/>
            <a:ext cx="4762500" cy="638174"/>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18A7B0">
                  <a:alpha val="29803"/>
                </a:srgbClr>
              </a:gs>
              <a:gs pos="80000">
                <a:srgbClr val="0993DD">
                  <a:alpha val="44705"/>
                </a:srgbClr>
              </a:gs>
              <a:gs pos="100000">
                <a:srgbClr val="0993DD">
                  <a:alpha val="44705"/>
                </a:srgbClr>
              </a:gs>
            </a:gsLst>
            <a:lin ang="5400000" scaled="0"/>
          </a:gradFill>
          <a:ln>
            <a:noFill/>
          </a:ln>
        </p:spPr>
        <p:txBody>
          <a:bodyPr lIns="91425" tIns="45700" rIns="91425" bIns="45700"/>
          <a:lstStyle/>
          <a:p>
            <a:pPr fontAlgn="auto">
              <a:spcBef>
                <a:spcPts val="0"/>
              </a:spcBef>
              <a:spcAft>
                <a:spcPts val="0"/>
              </a:spcAft>
              <a:buClr>
                <a:srgbClr val="000000"/>
              </a:buClr>
              <a:buFont typeface="Arial"/>
              <a:buNone/>
              <a:defRPr/>
            </a:pPr>
            <a:endParaRPr kern="0">
              <a:latin typeface="Merriweather"/>
              <a:ea typeface="Merriweather"/>
              <a:cs typeface="Merriweather"/>
              <a:sym typeface="Merriweather"/>
            </a:endParaRPr>
          </a:p>
        </p:txBody>
      </p:sp>
      <p:sp>
        <p:nvSpPr>
          <p:cNvPr id="67590" name="Shape 444"/>
          <p:cNvSpPr txBox="1">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91425" tIns="91425" rIns="91425" bIns="91425" numCol="1" anchor="b" anchorCtr="0" compatLnSpc="1">
            <a:prstTxWarp prst="textNoShape">
              <a:avLst/>
            </a:prstTxWarp>
          </a:bodyPr>
          <a:lstStyle/>
          <a:p>
            <a:pPr lvl="0"/>
            <a:endParaRPr lang="en-US" smtClean="0">
              <a:sym typeface="Arial" charset="0"/>
            </a:endParaRPr>
          </a:p>
        </p:txBody>
      </p:sp>
      <p:sp>
        <p:nvSpPr>
          <p:cNvPr id="67591" name="Shape 445"/>
          <p:cNvSpPr txBox="1">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smtClean="0">
              <a:sym typeface="Arial" charset="0"/>
            </a:endParaRPr>
          </a:p>
        </p:txBody>
      </p:sp>
      <p:sp>
        <p:nvSpPr>
          <p:cNvPr id="67592" name="Shape 446"/>
          <p:cNvSpPr txBox="1">
            <a:spLocks noGrp="1"/>
          </p:cNvSpPr>
          <p:nvPr/>
        </p:nvSpPr>
        <p:spPr bwMode="auto">
          <a:xfrm>
            <a:off x="457200" y="6356350"/>
            <a:ext cx="2133600" cy="365125"/>
          </a:xfrm>
          <a:prstGeom prst="rect">
            <a:avLst/>
          </a:prstGeom>
          <a:noFill/>
          <a:ln w="9525">
            <a:noFill/>
            <a:miter lim="800000"/>
            <a:headEnd/>
            <a:tailEnd/>
          </a:ln>
        </p:spPr>
        <p:txBody>
          <a:bodyPr lIns="91425" tIns="91425" rIns="91425" bIns="91425" anchor="b"/>
          <a:lstStyle/>
          <a:p>
            <a:endParaRPr lang="en-US"/>
          </a:p>
        </p:txBody>
      </p:sp>
      <p:sp>
        <p:nvSpPr>
          <p:cNvPr id="67593" name="Shape 447"/>
          <p:cNvSpPr txBox="1">
            <a:spLocks noGrp="1"/>
          </p:cNvSpPr>
          <p:nvPr/>
        </p:nvSpPr>
        <p:spPr bwMode="auto">
          <a:xfrm>
            <a:off x="2667000" y="6356350"/>
            <a:ext cx="3352800" cy="365125"/>
          </a:xfrm>
          <a:prstGeom prst="rect">
            <a:avLst/>
          </a:prstGeom>
          <a:noFill/>
          <a:ln w="9525">
            <a:noFill/>
            <a:miter lim="800000"/>
            <a:headEnd/>
            <a:tailEnd/>
          </a:ln>
        </p:spPr>
        <p:txBody>
          <a:bodyPr lIns="91425" tIns="91425" rIns="91425" bIns="91425" anchor="b"/>
          <a:lstStyle/>
          <a:p>
            <a:endParaRPr lang="en-US"/>
          </a:p>
        </p:txBody>
      </p:sp>
      <p:sp>
        <p:nvSpPr>
          <p:cNvPr id="67594" name="Shape 448"/>
          <p:cNvSpPr txBox="1">
            <a:spLocks noGrp="1"/>
          </p:cNvSpPr>
          <p:nvPr/>
        </p:nvSpPr>
        <p:spPr bwMode="auto">
          <a:xfrm>
            <a:off x="7924800" y="6356350"/>
            <a:ext cx="762000" cy="365125"/>
          </a:xfrm>
          <a:prstGeom prst="rect">
            <a:avLst/>
          </a:prstGeom>
          <a:noFill/>
          <a:ln w="9525">
            <a:noFill/>
            <a:miter lim="800000"/>
            <a:headEnd/>
            <a:tailEnd/>
          </a:ln>
        </p:spPr>
        <p:txBody>
          <a:bodyPr lIns="91425" tIns="91425" rIns="91425" bIns="91425" anchor="b"/>
          <a:lstStyle/>
          <a:p>
            <a:pPr algn="r"/>
            <a:endParaRPr lang="en-US"/>
          </a:p>
        </p:txBody>
      </p:sp>
      <p:grpSp>
        <p:nvGrpSpPr>
          <p:cNvPr id="67595" name="Shape 449"/>
          <p:cNvGrpSpPr>
            <a:grpSpLocks/>
          </p:cNvGrpSpPr>
          <p:nvPr/>
        </p:nvGrpSpPr>
        <p:grpSpPr bwMode="auto">
          <a:xfrm>
            <a:off x="-28575" y="-15875"/>
            <a:ext cx="9197975" cy="1085850"/>
            <a:chOff x="-29322" y="-1971"/>
            <a:chExt cx="9198254" cy="1086266"/>
          </a:xfrm>
        </p:grpSpPr>
        <p:sp>
          <p:nvSpPr>
            <p:cNvPr id="67596" name="Shape 450"/>
            <p:cNvSpPr>
              <a:spLocks/>
            </p:cNvSpPr>
            <p:nvPr/>
          </p:nvSpPr>
          <p:spPr bwMode="auto">
            <a:xfrm rot="-164307">
              <a:off x="-19044" y="216549"/>
              <a:ext cx="9163050" cy="649224"/>
            </a:xfrm>
            <a:custGeom>
              <a:avLst/>
              <a:gdLst>
                <a:gd name="T0" fmla="*/ 0 w 5772"/>
                <a:gd name="T1" fmla="*/ 0 h 1055"/>
                <a:gd name="T2" fmla="*/ 5772 w 5772"/>
                <a:gd name="T3" fmla="*/ 1055 h 1055"/>
              </a:gdLst>
              <a:ahLst/>
              <a:cxnLst>
                <a:cxn ang="0">
                  <a:pos x="0" y="966"/>
                </a:cxn>
                <a:cxn ang="0">
                  <a:pos x="1608" y="282"/>
                </a:cxn>
                <a:cxn ang="0">
                  <a:pos x="4110" y="1008"/>
                </a:cxn>
                <a:cxn ang="0">
                  <a:pos x="5772" y="0"/>
                </a:cxn>
              </a:cxnLst>
              <a:rect l="T0" t="T1" r="T2" b="T3"/>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a:solidFill>
                <a:srgbClr val="33B7BF"/>
              </a:solidFill>
              <a:prstDash val="solid"/>
              <a:round/>
              <a:headEnd type="none" w="med" len="med"/>
              <a:tailEnd type="none" w="med" len="med"/>
            </a:ln>
          </p:spPr>
          <p:txBody>
            <a:bodyPr lIns="91425" tIns="45700" rIns="91425" bIns="45700"/>
            <a:lstStyle/>
            <a:p>
              <a:endParaRPr lang="en-US"/>
            </a:p>
          </p:txBody>
        </p:sp>
        <p:sp>
          <p:nvSpPr>
            <p:cNvPr id="451" name="Shape 451"/>
            <p:cNvSpPr/>
            <p:nvPr/>
          </p:nvSpPr>
          <p:spPr>
            <a:xfrm rot="-164308">
              <a:off x="-15035" y="290241"/>
              <a:ext cx="9176029" cy="530428"/>
            </a:xfrm>
            <a:custGeom>
              <a:avLst/>
              <a:gdLst/>
              <a:ahLst/>
              <a:cxnLst/>
              <a:rect l="0" t="0" r="0" b="0"/>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a:solidFill>
                <a:schemeClr val="accent4"/>
              </a:solidFill>
              <a:prstDash val="solid"/>
              <a:round/>
              <a:headEnd type="none" w="med" len="med"/>
              <a:tailEnd type="none" w="med" len="med"/>
            </a:ln>
          </p:spPr>
          <p:txBody>
            <a:bodyPr lIns="91425" tIns="45700" rIns="91425" bIns="45700"/>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Tree>
  </p:cSld>
  <p:clrMap bg1="lt1" tx1="dk1" bg2="dk2" tx2="lt2" accent1="accent1" accent2="accent2" accent3="accent3" accent4="accent4" accent5="accent5" accent6="accent6" hlink="hlink" folHlink="folHlink"/>
  <p:sldLayoutIdLst>
    <p:sldLayoutId id="2147483802" r:id="rId1"/>
  </p:sldLayoutIdLst>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a:ea typeface="Arial"/>
          <a:cs typeface="Arial"/>
          <a:sym typeface="Arial" charset="0"/>
        </a:defRPr>
      </a:lvl3pPr>
      <a:lvl4pPr algn="l" rtl="0" eaLnBrk="0" fontAlgn="base" hangingPunct="0">
        <a:spcBef>
          <a:spcPct val="0"/>
        </a:spcBef>
        <a:spcAft>
          <a:spcPct val="0"/>
        </a:spcAft>
        <a:defRPr sz="1400">
          <a:solidFill>
            <a:srgbClr val="000000"/>
          </a:solidFill>
          <a:latin typeface="Arial"/>
          <a:ea typeface="Arial"/>
          <a:cs typeface="Arial"/>
          <a:sym typeface="Arial" charset="0"/>
        </a:defRPr>
      </a:lvl4pPr>
      <a:lvl5pPr algn="l" rtl="0" eaLnBrk="0" fontAlgn="base" hangingPunct="0">
        <a:spcBef>
          <a:spcPct val="0"/>
        </a:spcBef>
        <a:spcAft>
          <a:spcPct val="0"/>
        </a:spcAft>
        <a:defRPr sz="1400">
          <a:solidFill>
            <a:srgbClr val="000000"/>
          </a:solidFill>
          <a:latin typeface="Arial"/>
          <a:ea typeface="Arial"/>
          <a:cs typeface="Arial"/>
          <a:sym typeface="Arial" charset="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Shape 456"/>
          <p:cNvSpPr>
            <a:spLocks/>
          </p:cNvSpPr>
          <p:nvPr/>
        </p:nvSpPr>
        <p:spPr bwMode="auto">
          <a:xfrm>
            <a:off x="-9525" y="-7938"/>
            <a:ext cx="9163050" cy="1041401"/>
          </a:xfrm>
          <a:custGeom>
            <a:avLst/>
            <a:gdLst>
              <a:gd name="T0" fmla="*/ 0 w 5772"/>
              <a:gd name="T1" fmla="*/ 0 h 656"/>
              <a:gd name="T2" fmla="*/ 5772 w 5772"/>
              <a:gd name="T3" fmla="*/ 656 h 656"/>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T0" t="T1" r="T2" b="T3"/>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1476AB">
                  <a:alpha val="44704"/>
                </a:srgbClr>
              </a:gs>
              <a:gs pos="100000">
                <a:srgbClr val="0CE0EC">
                  <a:alpha val="54900"/>
                </a:srgbClr>
              </a:gs>
            </a:gsLst>
            <a:lin ang="5400000"/>
          </a:gradFill>
          <a:ln w="9525">
            <a:noFill/>
            <a:round/>
            <a:headEnd/>
            <a:tailEnd/>
          </a:ln>
        </p:spPr>
        <p:txBody>
          <a:bodyPr lIns="91425" tIns="45700" rIns="91425" bIns="45700"/>
          <a:lstStyle/>
          <a:p>
            <a:endParaRPr lang="en-US"/>
          </a:p>
        </p:txBody>
      </p:sp>
      <p:sp>
        <p:nvSpPr>
          <p:cNvPr id="457" name="Shape 457"/>
          <p:cNvSpPr/>
          <p:nvPr/>
        </p:nvSpPr>
        <p:spPr>
          <a:xfrm>
            <a:off x="4381500" y="-7144"/>
            <a:ext cx="4762500" cy="638174"/>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18A7B0">
                  <a:alpha val="29803"/>
                </a:srgbClr>
              </a:gs>
              <a:gs pos="80000">
                <a:srgbClr val="0993DD">
                  <a:alpha val="44705"/>
                </a:srgbClr>
              </a:gs>
              <a:gs pos="100000">
                <a:srgbClr val="0993DD">
                  <a:alpha val="44705"/>
                </a:srgbClr>
              </a:gs>
            </a:gsLst>
            <a:lin ang="5400000" scaled="0"/>
          </a:gradFill>
          <a:ln>
            <a:noFill/>
          </a:ln>
        </p:spPr>
        <p:txBody>
          <a:bodyPr lIns="91425" tIns="45700" rIns="91425" bIns="45700"/>
          <a:lstStyle/>
          <a:p>
            <a:pPr fontAlgn="auto">
              <a:spcBef>
                <a:spcPts val="0"/>
              </a:spcBef>
              <a:spcAft>
                <a:spcPts val="0"/>
              </a:spcAft>
              <a:buClr>
                <a:srgbClr val="000000"/>
              </a:buClr>
              <a:buFont typeface="Arial"/>
              <a:buNone/>
              <a:defRPr/>
            </a:pPr>
            <a:endParaRPr kern="0">
              <a:latin typeface="Merriweather"/>
              <a:ea typeface="Merriweather"/>
              <a:cs typeface="Merriweather"/>
              <a:sym typeface="Merriweather"/>
            </a:endParaRPr>
          </a:p>
        </p:txBody>
      </p:sp>
      <p:sp>
        <p:nvSpPr>
          <p:cNvPr id="69638" name="Shape 458"/>
          <p:cNvSpPr txBox="1">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91425" tIns="91425" rIns="91425" bIns="91425" numCol="1" anchor="b" anchorCtr="0" compatLnSpc="1">
            <a:prstTxWarp prst="textNoShape">
              <a:avLst/>
            </a:prstTxWarp>
          </a:bodyPr>
          <a:lstStyle/>
          <a:p>
            <a:pPr lvl="0"/>
            <a:endParaRPr lang="en-US" smtClean="0">
              <a:sym typeface="Arial" charset="0"/>
            </a:endParaRPr>
          </a:p>
        </p:txBody>
      </p:sp>
      <p:sp>
        <p:nvSpPr>
          <p:cNvPr id="69639" name="Shape 459"/>
          <p:cNvSpPr txBox="1">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smtClean="0">
              <a:sym typeface="Arial" charset="0"/>
            </a:endParaRPr>
          </a:p>
        </p:txBody>
      </p:sp>
      <p:sp>
        <p:nvSpPr>
          <p:cNvPr id="69640" name="Shape 460"/>
          <p:cNvSpPr txBox="1">
            <a:spLocks noGrp="1"/>
          </p:cNvSpPr>
          <p:nvPr/>
        </p:nvSpPr>
        <p:spPr bwMode="auto">
          <a:xfrm>
            <a:off x="457200" y="6356350"/>
            <a:ext cx="2133600" cy="365125"/>
          </a:xfrm>
          <a:prstGeom prst="rect">
            <a:avLst/>
          </a:prstGeom>
          <a:noFill/>
          <a:ln w="9525">
            <a:noFill/>
            <a:miter lim="800000"/>
            <a:headEnd/>
            <a:tailEnd/>
          </a:ln>
        </p:spPr>
        <p:txBody>
          <a:bodyPr lIns="91425" tIns="91425" rIns="91425" bIns="91425" anchor="b"/>
          <a:lstStyle/>
          <a:p>
            <a:endParaRPr lang="en-US"/>
          </a:p>
        </p:txBody>
      </p:sp>
      <p:sp>
        <p:nvSpPr>
          <p:cNvPr id="69641" name="Shape 461"/>
          <p:cNvSpPr txBox="1">
            <a:spLocks noGrp="1"/>
          </p:cNvSpPr>
          <p:nvPr/>
        </p:nvSpPr>
        <p:spPr bwMode="auto">
          <a:xfrm>
            <a:off x="2667000" y="6356350"/>
            <a:ext cx="3352800" cy="365125"/>
          </a:xfrm>
          <a:prstGeom prst="rect">
            <a:avLst/>
          </a:prstGeom>
          <a:noFill/>
          <a:ln w="9525">
            <a:noFill/>
            <a:miter lim="800000"/>
            <a:headEnd/>
            <a:tailEnd/>
          </a:ln>
        </p:spPr>
        <p:txBody>
          <a:bodyPr lIns="91425" tIns="91425" rIns="91425" bIns="91425" anchor="b"/>
          <a:lstStyle/>
          <a:p>
            <a:endParaRPr lang="en-US"/>
          </a:p>
        </p:txBody>
      </p:sp>
      <p:sp>
        <p:nvSpPr>
          <p:cNvPr id="69642" name="Shape 462"/>
          <p:cNvSpPr txBox="1">
            <a:spLocks noGrp="1"/>
          </p:cNvSpPr>
          <p:nvPr/>
        </p:nvSpPr>
        <p:spPr bwMode="auto">
          <a:xfrm>
            <a:off x="7924800" y="6356350"/>
            <a:ext cx="762000" cy="365125"/>
          </a:xfrm>
          <a:prstGeom prst="rect">
            <a:avLst/>
          </a:prstGeom>
          <a:noFill/>
          <a:ln w="9525">
            <a:noFill/>
            <a:miter lim="800000"/>
            <a:headEnd/>
            <a:tailEnd/>
          </a:ln>
        </p:spPr>
        <p:txBody>
          <a:bodyPr lIns="91425" tIns="91425" rIns="91425" bIns="91425" anchor="b"/>
          <a:lstStyle/>
          <a:p>
            <a:pPr algn="r"/>
            <a:endParaRPr lang="en-US"/>
          </a:p>
        </p:txBody>
      </p:sp>
      <p:grpSp>
        <p:nvGrpSpPr>
          <p:cNvPr id="69643" name="Shape 463"/>
          <p:cNvGrpSpPr>
            <a:grpSpLocks/>
          </p:cNvGrpSpPr>
          <p:nvPr/>
        </p:nvGrpSpPr>
        <p:grpSpPr bwMode="auto">
          <a:xfrm>
            <a:off x="-28575" y="-15875"/>
            <a:ext cx="9197975" cy="1085850"/>
            <a:chOff x="-29322" y="-1971"/>
            <a:chExt cx="9198254" cy="1086266"/>
          </a:xfrm>
        </p:grpSpPr>
        <p:sp>
          <p:nvSpPr>
            <p:cNvPr id="69644" name="Shape 464"/>
            <p:cNvSpPr>
              <a:spLocks/>
            </p:cNvSpPr>
            <p:nvPr/>
          </p:nvSpPr>
          <p:spPr bwMode="auto">
            <a:xfrm rot="-164307">
              <a:off x="-19044" y="216549"/>
              <a:ext cx="9163050" cy="649224"/>
            </a:xfrm>
            <a:custGeom>
              <a:avLst/>
              <a:gdLst>
                <a:gd name="T0" fmla="*/ 0 w 5772"/>
                <a:gd name="T1" fmla="*/ 0 h 1055"/>
                <a:gd name="T2" fmla="*/ 5772 w 5772"/>
                <a:gd name="T3" fmla="*/ 1055 h 1055"/>
              </a:gdLst>
              <a:ahLst/>
              <a:cxnLst>
                <a:cxn ang="0">
                  <a:pos x="0" y="966"/>
                </a:cxn>
                <a:cxn ang="0">
                  <a:pos x="1608" y="282"/>
                </a:cxn>
                <a:cxn ang="0">
                  <a:pos x="4110" y="1008"/>
                </a:cxn>
                <a:cxn ang="0">
                  <a:pos x="5772" y="0"/>
                </a:cxn>
              </a:cxnLst>
              <a:rect l="T0" t="T1" r="T2" b="T3"/>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a:solidFill>
                <a:srgbClr val="33B7BF"/>
              </a:solidFill>
              <a:prstDash val="solid"/>
              <a:round/>
              <a:headEnd type="none" w="med" len="med"/>
              <a:tailEnd type="none" w="med" len="med"/>
            </a:ln>
          </p:spPr>
          <p:txBody>
            <a:bodyPr lIns="91425" tIns="45700" rIns="91425" bIns="45700"/>
            <a:lstStyle/>
            <a:p>
              <a:endParaRPr lang="en-US"/>
            </a:p>
          </p:txBody>
        </p:sp>
        <p:sp>
          <p:nvSpPr>
            <p:cNvPr id="465" name="Shape 465"/>
            <p:cNvSpPr/>
            <p:nvPr/>
          </p:nvSpPr>
          <p:spPr>
            <a:xfrm rot="-164308">
              <a:off x="-15035" y="290241"/>
              <a:ext cx="9176029" cy="530428"/>
            </a:xfrm>
            <a:custGeom>
              <a:avLst/>
              <a:gdLst/>
              <a:ahLst/>
              <a:cxnLst/>
              <a:rect l="0" t="0" r="0" b="0"/>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a:solidFill>
                <a:schemeClr val="accent4"/>
              </a:solidFill>
              <a:prstDash val="solid"/>
              <a:round/>
              <a:headEnd type="none" w="med" len="med"/>
              <a:tailEnd type="none" w="med" len="med"/>
            </a:ln>
          </p:spPr>
          <p:txBody>
            <a:bodyPr lIns="91425" tIns="45700" rIns="91425" bIns="45700"/>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Tree>
  </p:cSld>
  <p:clrMap bg1="lt1" tx1="dk1" bg2="dk2" tx2="lt2" accent1="accent1" accent2="accent2" accent3="accent3" accent4="accent4" accent5="accent5" accent6="accent6" hlink="hlink" folHlink="folHlink"/>
  <p:sldLayoutIdLst>
    <p:sldLayoutId id="2147483781" r:id="rId1"/>
    <p:sldLayoutId id="2147483803" r:id="rId2"/>
  </p:sldLayoutIdLst>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a:ea typeface="Arial"/>
          <a:cs typeface="Arial"/>
          <a:sym typeface="Arial" charset="0"/>
        </a:defRPr>
      </a:lvl3pPr>
      <a:lvl4pPr algn="l" rtl="0" eaLnBrk="0" fontAlgn="base" hangingPunct="0">
        <a:spcBef>
          <a:spcPct val="0"/>
        </a:spcBef>
        <a:spcAft>
          <a:spcPct val="0"/>
        </a:spcAft>
        <a:defRPr sz="1400">
          <a:solidFill>
            <a:srgbClr val="000000"/>
          </a:solidFill>
          <a:latin typeface="Arial"/>
          <a:ea typeface="Arial"/>
          <a:cs typeface="Arial"/>
          <a:sym typeface="Arial" charset="0"/>
        </a:defRPr>
      </a:lvl4pPr>
      <a:lvl5pPr algn="l" rtl="0" eaLnBrk="0" fontAlgn="base" hangingPunct="0">
        <a:spcBef>
          <a:spcPct val="0"/>
        </a:spcBef>
        <a:spcAft>
          <a:spcPct val="0"/>
        </a:spcAft>
        <a:defRPr sz="1400">
          <a:solidFill>
            <a:srgbClr val="000000"/>
          </a:solidFill>
          <a:latin typeface="Arial"/>
          <a:ea typeface="Arial"/>
          <a:cs typeface="Arial"/>
          <a:sym typeface="Arial" charset="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6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6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3" Type="http://schemas.openxmlformats.org/officeDocument/2006/relationships/hyperlink" Target="http://www.nws.noaa.gov/survey/nws-survey.php?code=SPOTWEBPAGE"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docs.google.com/a/noaa.gov/spreadsheet/ccc?key=0AsRGxn1ue0QfdHJHdHJxSkYySks0MHdEb3dFdld2d0E&amp;usp=drive_web"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hape 490"/>
          <p:cNvSpPr txBox="1">
            <a:spLocks noGrp="1"/>
          </p:cNvSpPr>
          <p:nvPr>
            <p:ph type="ctrTitle"/>
          </p:nvPr>
        </p:nvSpPr>
        <p:spPr>
          <a:xfrm>
            <a:off x="533400" y="1371600"/>
            <a:ext cx="7851775" cy="1828800"/>
          </a:xfrm>
        </p:spPr>
        <p:txBody>
          <a:bodyPr lIns="0" tIns="0" rIns="18275" bIns="0"/>
          <a:lstStyle/>
          <a:p>
            <a:pPr eaLnBrk="1" hangingPunct="1">
              <a:spcBef>
                <a:spcPct val="0"/>
              </a:spcBef>
              <a:spcAft>
                <a:spcPct val="0"/>
              </a:spcAft>
              <a:buSzPct val="25000"/>
              <a:buFont typeface="Calibri" pitchFamily="34" charset="0"/>
              <a:buNone/>
            </a:pPr>
            <a:r>
              <a:rPr lang="en-US" sz="5600" b="1" smtClean="0">
                <a:solidFill>
                  <a:srgbClr val="53ECF3"/>
                </a:solidFill>
                <a:latin typeface="Calibri" pitchFamily="34" charset="0"/>
                <a:cs typeface="Arial" charset="0"/>
                <a:sym typeface="Calibri" pitchFamily="34" charset="0"/>
              </a:rPr>
              <a:t>New SPOT Program</a:t>
            </a:r>
          </a:p>
        </p:txBody>
      </p:sp>
      <p:sp>
        <p:nvSpPr>
          <p:cNvPr id="75778" name="Shape 491"/>
          <p:cNvSpPr txBox="1">
            <a:spLocks noGrp="1"/>
          </p:cNvSpPr>
          <p:nvPr>
            <p:ph type="subTitle" idx="1"/>
          </p:nvPr>
        </p:nvSpPr>
        <p:spPr>
          <a:xfrm>
            <a:off x="533400" y="3305175"/>
            <a:ext cx="7854950" cy="1752600"/>
          </a:xfrm>
        </p:spPr>
        <p:txBody>
          <a:bodyPr lIns="0" tIns="45700" rIns="18275" bIns="45700"/>
          <a:lstStyle/>
          <a:p>
            <a:pPr marR="0" eaLnBrk="1" hangingPunct="1">
              <a:spcBef>
                <a:spcPct val="0"/>
              </a:spcBef>
              <a:spcAft>
                <a:spcPct val="0"/>
              </a:spcAft>
              <a:buClr>
                <a:srgbClr val="0BD0D9"/>
              </a:buClr>
              <a:buSzPct val="25000"/>
              <a:buFont typeface="Merriweather"/>
              <a:buNone/>
            </a:pPr>
            <a:r>
              <a:rPr lang="en-US" sz="2600" dirty="0" smtClean="0">
                <a:solidFill>
                  <a:srgbClr val="FFFFFF"/>
                </a:solidFill>
                <a:latin typeface="Merriweather"/>
                <a:ea typeface="Merriweather"/>
                <a:cs typeface="Merriweather"/>
                <a:sym typeface="Merriweather"/>
              </a:rPr>
              <a:t>Customer Tutorial</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 name="Shape 543"/>
          <p:cNvSpPr txBox="1">
            <a:spLocks noGrp="1"/>
          </p:cNvSpPr>
          <p:nvPr>
            <p:ph type="body" idx="1"/>
          </p:nvPr>
        </p:nvSpPr>
        <p:spPr>
          <a:xfrm>
            <a:off x="457200" y="1658938"/>
            <a:ext cx="8229600" cy="4840287"/>
          </a:xfrm>
        </p:spPr>
        <p:txBody>
          <a:bodyPr>
            <a:noAutofit/>
          </a:bodyPr>
          <a:lstStyle/>
          <a:p>
            <a:pPr marL="457200" indent="-431800" eaLnBrk="1" fontAlgn="auto" hangingPunct="1">
              <a:spcAft>
                <a:spcPts val="0"/>
              </a:spcAft>
              <a:buClr>
                <a:schemeClr val="dk2"/>
              </a:buClr>
              <a:buSzPct val="100000"/>
              <a:buFont typeface="Calibri"/>
              <a:buChar char="●"/>
              <a:defRPr/>
            </a:pPr>
            <a:r>
              <a:rPr lang="en-US" sz="2600" dirty="0">
                <a:solidFill>
                  <a:schemeClr val="dk1"/>
                </a:solidFill>
                <a:latin typeface="Calibri"/>
                <a:ea typeface="Calibri"/>
                <a:cs typeface="Calibri"/>
                <a:sym typeface="Calibri"/>
              </a:rPr>
              <a:t>New step is to select the incident type like “Wildfire” or “HAZMAT Land”.</a:t>
            </a:r>
          </a:p>
          <a:p>
            <a:pPr marL="25400" eaLnBrk="1" fontAlgn="auto" hangingPunct="1">
              <a:spcAft>
                <a:spcPts val="0"/>
              </a:spcAft>
              <a:buClr>
                <a:schemeClr val="dk2"/>
              </a:buClr>
              <a:buFont typeface="Merriweather"/>
              <a:buNone/>
              <a:defRPr/>
            </a:pPr>
            <a:endParaRPr sz="2600" dirty="0">
              <a:solidFill>
                <a:schemeClr val="dk1"/>
              </a:solidFill>
              <a:latin typeface="Calibri"/>
              <a:ea typeface="Calibri"/>
              <a:cs typeface="Calibri"/>
              <a:sym typeface="Calibri"/>
            </a:endParaRPr>
          </a:p>
          <a:p>
            <a:pPr marL="457200" indent="-431800" eaLnBrk="1" fontAlgn="auto" hangingPunct="1">
              <a:spcAft>
                <a:spcPts val="0"/>
              </a:spcAft>
              <a:buClr>
                <a:schemeClr val="dk2"/>
              </a:buClr>
              <a:buSzPct val="100000"/>
              <a:buFont typeface="Calibri"/>
              <a:buChar char="●"/>
              <a:defRPr/>
            </a:pPr>
            <a:r>
              <a:rPr lang="en-US" sz="2600" dirty="0" smtClean="0">
                <a:solidFill>
                  <a:schemeClr val="dk1"/>
                </a:solidFill>
                <a:latin typeface="Calibri"/>
                <a:ea typeface="Calibri"/>
                <a:cs typeface="Calibri"/>
                <a:sym typeface="Calibri"/>
              </a:rPr>
              <a:t>Selection is important </a:t>
            </a:r>
            <a:r>
              <a:rPr lang="en-US" sz="2600" dirty="0">
                <a:solidFill>
                  <a:schemeClr val="dk1"/>
                </a:solidFill>
                <a:latin typeface="Calibri"/>
                <a:ea typeface="Calibri"/>
                <a:cs typeface="Calibri"/>
                <a:sym typeface="Calibri"/>
              </a:rPr>
              <a:t>because it </a:t>
            </a:r>
            <a:r>
              <a:rPr lang="en-US" sz="2600" dirty="0" smtClean="0">
                <a:solidFill>
                  <a:schemeClr val="dk1"/>
                </a:solidFill>
                <a:latin typeface="Calibri"/>
                <a:ea typeface="Calibri"/>
                <a:cs typeface="Calibri"/>
                <a:sym typeface="Calibri"/>
              </a:rPr>
              <a:t>determines </a:t>
            </a:r>
            <a:r>
              <a:rPr lang="en-US" sz="2600" dirty="0">
                <a:solidFill>
                  <a:schemeClr val="dk1"/>
                </a:solidFill>
                <a:latin typeface="Calibri"/>
                <a:ea typeface="Calibri"/>
                <a:cs typeface="Calibri"/>
                <a:sym typeface="Calibri"/>
              </a:rPr>
              <a:t>what weather elements will be offered to the customer on the next page of the request form.</a:t>
            </a:r>
          </a:p>
          <a:p>
            <a:pPr marL="25400" eaLnBrk="1" fontAlgn="auto" hangingPunct="1">
              <a:spcAft>
                <a:spcPts val="0"/>
              </a:spcAft>
              <a:buClr>
                <a:schemeClr val="dk2"/>
              </a:buClr>
              <a:buFont typeface="Merriweather"/>
              <a:buNone/>
              <a:defRPr/>
            </a:pPr>
            <a:endParaRPr sz="2600" dirty="0">
              <a:solidFill>
                <a:schemeClr val="dk1"/>
              </a:solidFill>
              <a:latin typeface="Calibri"/>
              <a:ea typeface="Calibri"/>
              <a:cs typeface="Calibri"/>
              <a:sym typeface="Calibri"/>
            </a:endParaRPr>
          </a:p>
          <a:p>
            <a:pPr marL="457200" indent="-431800" eaLnBrk="1" fontAlgn="auto" hangingPunct="1">
              <a:spcAft>
                <a:spcPts val="0"/>
              </a:spcAft>
              <a:buClr>
                <a:schemeClr val="dk2"/>
              </a:buClr>
              <a:buSzPct val="100000"/>
              <a:buFont typeface="Calibri"/>
              <a:buChar char="●"/>
              <a:defRPr/>
            </a:pPr>
            <a:r>
              <a:rPr lang="en-US" sz="2600" dirty="0">
                <a:solidFill>
                  <a:schemeClr val="dk1"/>
                </a:solidFill>
                <a:latin typeface="Calibri"/>
                <a:ea typeface="Calibri"/>
                <a:cs typeface="Calibri"/>
                <a:sym typeface="Calibri"/>
              </a:rPr>
              <a:t>This is a major enhancement over the </a:t>
            </a:r>
            <a:r>
              <a:rPr lang="en-US" sz="2600" dirty="0" smtClean="0">
                <a:solidFill>
                  <a:schemeClr val="dk1"/>
                </a:solidFill>
                <a:latin typeface="Calibri"/>
                <a:ea typeface="Calibri"/>
                <a:cs typeface="Calibri"/>
                <a:sym typeface="Calibri"/>
              </a:rPr>
              <a:t>old </a:t>
            </a:r>
            <a:r>
              <a:rPr lang="en-US" sz="2600" dirty="0">
                <a:solidFill>
                  <a:schemeClr val="dk1"/>
                </a:solidFill>
                <a:latin typeface="Calibri"/>
                <a:ea typeface="Calibri"/>
                <a:cs typeface="Calibri"/>
                <a:sym typeface="Calibri"/>
              </a:rPr>
              <a:t>page.   For example, marine elements are not needed for wildfire requests.</a:t>
            </a:r>
          </a:p>
        </p:txBody>
      </p:sp>
      <p:sp>
        <p:nvSpPr>
          <p:cNvPr id="94210" name="Shape 544"/>
          <p:cNvSpPr txBox="1">
            <a:spLocks noGrp="1"/>
          </p:cNvSpPr>
          <p:nvPr>
            <p:ph type="title"/>
          </p:nvPr>
        </p:nvSpPr>
        <p:spPr>
          <a:xfrm>
            <a:off x="457200" y="274638"/>
            <a:ext cx="8229600" cy="1325562"/>
          </a:xfrm>
        </p:spPr>
        <p:txBody>
          <a:bodyPr/>
          <a:lstStyle/>
          <a:p>
            <a:pPr eaLnBrk="1" hangingPunct="1">
              <a:spcBef>
                <a:spcPct val="0"/>
              </a:spcBef>
              <a:buClr>
                <a:srgbClr val="04617B"/>
              </a:buClr>
              <a:buSzPct val="25000"/>
              <a:buFont typeface="Calibri" pitchFamily="34" charset="0"/>
              <a:buNone/>
            </a:pPr>
            <a:r>
              <a:rPr lang="en-US" sz="5000" smtClean="0">
                <a:solidFill>
                  <a:srgbClr val="04617B"/>
                </a:solidFill>
                <a:latin typeface="Calibri" pitchFamily="34" charset="0"/>
                <a:cs typeface="Arial" charset="0"/>
                <a:sym typeface="Calibri" pitchFamily="34" charset="0"/>
              </a:rPr>
              <a:t>Submit Spot Request Changes</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hape 549"/>
          <p:cNvSpPr txBox="1">
            <a:spLocks noGrp="1"/>
          </p:cNvSpPr>
          <p:nvPr>
            <p:ph type="title"/>
          </p:nvPr>
        </p:nvSpPr>
        <p:spPr>
          <a:xfrm>
            <a:off x="457200" y="274638"/>
            <a:ext cx="8229600" cy="1325562"/>
          </a:xfrm>
        </p:spPr>
        <p:txBody>
          <a:bodyPr/>
          <a:lstStyle/>
          <a:p>
            <a:pPr eaLnBrk="1" hangingPunct="1">
              <a:spcBef>
                <a:spcPct val="0"/>
              </a:spcBef>
              <a:buClr>
                <a:srgbClr val="04617B"/>
              </a:buClr>
              <a:buSzPct val="25000"/>
              <a:buFont typeface="Calibri" pitchFamily="34" charset="0"/>
              <a:buNone/>
            </a:pPr>
            <a:r>
              <a:rPr lang="en-US" sz="4400" smtClean="0">
                <a:solidFill>
                  <a:srgbClr val="04617B"/>
                </a:solidFill>
                <a:latin typeface="Calibri" pitchFamily="34" charset="0"/>
                <a:cs typeface="Arial" charset="0"/>
                <a:sym typeface="Calibri" pitchFamily="34" charset="0"/>
              </a:rPr>
              <a:t>Submit Spot Request - Page 2 (top)</a:t>
            </a:r>
          </a:p>
        </p:txBody>
      </p:sp>
      <p:pic>
        <p:nvPicPr>
          <p:cNvPr id="96258" name="Shape 550"/>
          <p:cNvPicPr preferRelativeResize="0">
            <a:picLocks noChangeAspect="1" noChangeArrowheads="1"/>
          </p:cNvPicPr>
          <p:nvPr/>
        </p:nvPicPr>
        <p:blipFill>
          <a:blip r:embed="rId3"/>
          <a:srcRect/>
          <a:stretch>
            <a:fillRect/>
          </a:stretch>
        </p:blipFill>
        <p:spPr bwMode="auto">
          <a:xfrm>
            <a:off x="457200" y="1881188"/>
            <a:ext cx="8229600" cy="3892550"/>
          </a:xfrm>
          <a:prstGeom prst="rect">
            <a:avLst/>
          </a:prstGeom>
          <a:noFill/>
          <a:ln w="9525">
            <a:noFill/>
            <a:miter lim="800000"/>
            <a:headEnd/>
            <a:tailEnd/>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hape 555"/>
          <p:cNvSpPr txBox="1">
            <a:spLocks noGrp="1"/>
          </p:cNvSpPr>
          <p:nvPr>
            <p:ph type="body" idx="1"/>
          </p:nvPr>
        </p:nvSpPr>
        <p:spPr>
          <a:xfrm>
            <a:off x="457200" y="1658938"/>
            <a:ext cx="8229600" cy="4840287"/>
          </a:xfrm>
        </p:spPr>
        <p:txBody>
          <a:bodyPr/>
          <a:lstStyle/>
          <a:p>
            <a:pPr marL="457200" indent="-431800" eaLnBrk="1" hangingPunct="1">
              <a:spcBef>
                <a:spcPct val="0"/>
              </a:spcBef>
              <a:buClr>
                <a:srgbClr val="04617B"/>
              </a:buClr>
              <a:buFont typeface="Calibri" pitchFamily="34" charset="0"/>
              <a:buChar char="●"/>
            </a:pPr>
            <a:r>
              <a:rPr lang="en-US" sz="2600" smtClean="0">
                <a:latin typeface="Calibri" pitchFamily="34" charset="0"/>
                <a:cs typeface="Arial" charset="0"/>
                <a:sym typeface="Calibri" pitchFamily="34" charset="0"/>
              </a:rPr>
              <a:t>When the Submit button is pressed, page two of the form appears.</a:t>
            </a:r>
          </a:p>
          <a:p>
            <a:pPr marL="457200" indent="-431800" eaLnBrk="1" hangingPunct="1">
              <a:spcBef>
                <a:spcPct val="0"/>
              </a:spcBef>
              <a:buClr>
                <a:srgbClr val="04617B"/>
              </a:buClr>
              <a:buFont typeface="Calibri" pitchFamily="34" charset="0"/>
              <a:buChar char="●"/>
            </a:pPr>
            <a:r>
              <a:rPr lang="en-US" sz="2600" smtClean="0">
                <a:latin typeface="Calibri" pitchFamily="34" charset="0"/>
                <a:cs typeface="Arial" charset="0"/>
                <a:sym typeface="Calibri" pitchFamily="34" charset="0"/>
              </a:rPr>
              <a:t>This form is tailored by the responsible forecast office per requested incident type. A WFO can configure the offered forecast formats, time steps, and forecast elements.  </a:t>
            </a:r>
          </a:p>
          <a:p>
            <a:pPr marL="457200" indent="-431800" eaLnBrk="1" hangingPunct="1">
              <a:spcBef>
                <a:spcPct val="0"/>
              </a:spcBef>
              <a:buClr>
                <a:srgbClr val="04617B"/>
              </a:buClr>
              <a:buFont typeface="Calibri" pitchFamily="34" charset="0"/>
              <a:buChar char="●"/>
            </a:pPr>
            <a:r>
              <a:rPr lang="en-US" sz="2600" smtClean="0">
                <a:latin typeface="Calibri" pitchFamily="34" charset="0"/>
                <a:cs typeface="Arial" charset="0"/>
                <a:sym typeface="Calibri" pitchFamily="34" charset="0"/>
              </a:rPr>
              <a:t>Required fields are highlighted in </a:t>
            </a:r>
            <a:r>
              <a:rPr lang="en-US" sz="2600" smtClean="0">
                <a:solidFill>
                  <a:srgbClr val="FF0000"/>
                </a:solidFill>
                <a:latin typeface="Calibri" pitchFamily="34" charset="0"/>
                <a:cs typeface="Arial" charset="0"/>
                <a:sym typeface="Calibri" pitchFamily="34" charset="0"/>
              </a:rPr>
              <a:t>red</a:t>
            </a:r>
            <a:r>
              <a:rPr lang="en-US" sz="2600" smtClean="0">
                <a:latin typeface="Calibri" pitchFamily="34" charset="0"/>
                <a:cs typeface="Arial" charset="0"/>
                <a:sym typeface="Calibri" pitchFamily="34" charset="0"/>
              </a:rPr>
              <a:t>.</a:t>
            </a:r>
          </a:p>
          <a:p>
            <a:pPr marL="457200" indent="-431800" eaLnBrk="1" hangingPunct="1">
              <a:spcBef>
                <a:spcPct val="0"/>
              </a:spcBef>
              <a:buClr>
                <a:srgbClr val="04617B"/>
              </a:buClr>
              <a:buFont typeface="Calibri" pitchFamily="34" charset="0"/>
              <a:buChar char="●"/>
            </a:pPr>
            <a:r>
              <a:rPr lang="en-US" sz="2600" smtClean="0">
                <a:latin typeface="Calibri" pitchFamily="34" charset="0"/>
                <a:cs typeface="Arial" charset="0"/>
                <a:sym typeface="Calibri" pitchFamily="34" charset="0"/>
              </a:rPr>
              <a:t>Top section added a field for email address.</a:t>
            </a:r>
          </a:p>
          <a:p>
            <a:pPr marL="457200" indent="-431800" eaLnBrk="1" hangingPunct="1">
              <a:spcBef>
                <a:spcPct val="0"/>
              </a:spcBef>
              <a:buClr>
                <a:srgbClr val="04617B"/>
              </a:buClr>
              <a:buFont typeface="Calibri" pitchFamily="34" charset="0"/>
              <a:buChar char="●"/>
            </a:pPr>
            <a:r>
              <a:rPr lang="en-US" sz="2600" smtClean="0">
                <a:latin typeface="Calibri" pitchFamily="34" charset="0"/>
                <a:cs typeface="Arial" charset="0"/>
                <a:sym typeface="Calibri" pitchFamily="34" charset="0"/>
              </a:rPr>
              <a:t>The </a:t>
            </a:r>
            <a:r>
              <a:rPr lang="en-US" sz="2600" b="1" smtClean="0">
                <a:latin typeface="Calibri" pitchFamily="34" charset="0"/>
                <a:cs typeface="Arial" charset="0"/>
                <a:sym typeface="Calibri" pitchFamily="34" charset="0"/>
              </a:rPr>
              <a:t>Fire Weather Supplemental Information </a:t>
            </a:r>
            <a:r>
              <a:rPr lang="en-US" sz="2600" smtClean="0">
                <a:latin typeface="Calibri" pitchFamily="34" charset="0"/>
                <a:cs typeface="Arial" charset="0"/>
                <a:sym typeface="Calibri" pitchFamily="34" charset="0"/>
              </a:rPr>
              <a:t>section shown in the example will disappear for non-fire requests.</a:t>
            </a:r>
          </a:p>
        </p:txBody>
      </p:sp>
      <p:sp>
        <p:nvSpPr>
          <p:cNvPr id="98306" name="Shape 556"/>
          <p:cNvSpPr txBox="1">
            <a:spLocks noGrp="1"/>
          </p:cNvSpPr>
          <p:nvPr>
            <p:ph type="title"/>
          </p:nvPr>
        </p:nvSpPr>
        <p:spPr>
          <a:xfrm>
            <a:off x="457200" y="274638"/>
            <a:ext cx="8229600" cy="1325562"/>
          </a:xfrm>
        </p:spPr>
        <p:txBody>
          <a:bodyPr/>
          <a:lstStyle/>
          <a:p>
            <a:pPr eaLnBrk="1" hangingPunct="1">
              <a:spcBef>
                <a:spcPct val="0"/>
              </a:spcBef>
              <a:buClr>
                <a:srgbClr val="04617B"/>
              </a:buClr>
              <a:buSzPct val="25000"/>
              <a:buFont typeface="Calibri" pitchFamily="34" charset="0"/>
              <a:buNone/>
            </a:pPr>
            <a:r>
              <a:rPr lang="en-US" sz="5000" smtClean="0">
                <a:solidFill>
                  <a:srgbClr val="04617B"/>
                </a:solidFill>
                <a:latin typeface="Calibri" pitchFamily="34" charset="0"/>
                <a:cs typeface="Arial" charset="0"/>
                <a:sym typeface="Calibri" pitchFamily="34" charset="0"/>
              </a:rPr>
              <a:t>Submit Spot Request Notes</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hape 561"/>
          <p:cNvSpPr txBox="1">
            <a:spLocks noGrp="1"/>
          </p:cNvSpPr>
          <p:nvPr>
            <p:ph type="title"/>
          </p:nvPr>
        </p:nvSpPr>
        <p:spPr>
          <a:xfrm>
            <a:off x="457200" y="704850"/>
            <a:ext cx="8229600" cy="1143000"/>
          </a:xfrm>
        </p:spPr>
        <p:txBody>
          <a:bodyPr lIns="0" tIns="45700" rIns="0" bIns="0"/>
          <a:lstStyle/>
          <a:p>
            <a:pPr eaLnBrk="1" hangingPunct="1">
              <a:spcBef>
                <a:spcPct val="0"/>
              </a:spcBef>
              <a:buClr>
                <a:srgbClr val="04617B"/>
              </a:buClr>
              <a:buSzPct val="25000"/>
              <a:buFont typeface="Calibri" pitchFamily="34" charset="0"/>
              <a:buNone/>
            </a:pPr>
            <a:r>
              <a:rPr lang="en-US" sz="5000" smtClean="0">
                <a:solidFill>
                  <a:srgbClr val="04617B"/>
                </a:solidFill>
                <a:latin typeface="Calibri" pitchFamily="34" charset="0"/>
                <a:cs typeface="Arial" charset="0"/>
                <a:sym typeface="Calibri" pitchFamily="34" charset="0"/>
              </a:rPr>
              <a:t>Spot Request</a:t>
            </a:r>
          </a:p>
        </p:txBody>
      </p:sp>
      <p:sp>
        <p:nvSpPr>
          <p:cNvPr id="100354" name="Shape 562"/>
          <p:cNvSpPr txBox="1">
            <a:spLocks noGrp="1"/>
          </p:cNvSpPr>
          <p:nvPr>
            <p:ph type="body" idx="1"/>
          </p:nvPr>
        </p:nvSpPr>
        <p:spPr>
          <a:xfrm>
            <a:off x="457200" y="1935163"/>
            <a:ext cx="8229600" cy="4389437"/>
          </a:xfrm>
        </p:spPr>
        <p:txBody>
          <a:bodyPr tIns="45700" bIns="45700"/>
          <a:lstStyle/>
          <a:p>
            <a:pPr marL="273050" indent="-273050" eaLnBrk="1" hangingPunct="1">
              <a:spcBef>
                <a:spcPct val="0"/>
              </a:spcBef>
              <a:buClr>
                <a:srgbClr val="0BD0D9"/>
              </a:buClr>
              <a:buFont typeface="Calibri" pitchFamily="34" charset="0"/>
              <a:buChar char="●"/>
            </a:pPr>
            <a:r>
              <a:rPr lang="en-US" sz="2400" dirty="0" smtClean="0">
                <a:latin typeface="Calibri" pitchFamily="34" charset="0"/>
                <a:cs typeface="Arial" charset="0"/>
                <a:sym typeface="Calibri" pitchFamily="34" charset="0"/>
              </a:rPr>
              <a:t>Required fields are highlighted in </a:t>
            </a:r>
            <a:r>
              <a:rPr lang="en-US" sz="2400" dirty="0" smtClean="0">
                <a:solidFill>
                  <a:srgbClr val="FF0000"/>
                </a:solidFill>
                <a:latin typeface="Calibri" pitchFamily="34" charset="0"/>
                <a:cs typeface="Arial" charset="0"/>
                <a:sym typeface="Calibri" pitchFamily="34" charset="0"/>
              </a:rPr>
              <a:t>red</a:t>
            </a:r>
            <a:r>
              <a:rPr lang="en-US" sz="2400" dirty="0" smtClean="0">
                <a:latin typeface="Calibri" pitchFamily="34" charset="0"/>
                <a:cs typeface="Arial" charset="0"/>
                <a:sym typeface="Calibri" pitchFamily="34" charset="0"/>
              </a:rPr>
              <a:t>.</a:t>
            </a:r>
          </a:p>
          <a:p>
            <a:pPr marL="273050" indent="-273050" eaLnBrk="1" hangingPunct="1">
              <a:spcBef>
                <a:spcPts val="525"/>
              </a:spcBef>
              <a:buClr>
                <a:srgbClr val="0BD0D9"/>
              </a:buClr>
              <a:buFont typeface="Calibri" pitchFamily="34" charset="0"/>
              <a:buChar char="●"/>
            </a:pPr>
            <a:r>
              <a:rPr lang="en-US" sz="2400" dirty="0" smtClean="0">
                <a:latin typeface="Calibri" pitchFamily="34" charset="0"/>
                <a:cs typeface="Arial" charset="0"/>
                <a:sym typeface="Calibri" pitchFamily="34" charset="0"/>
              </a:rPr>
              <a:t>There is a “Deliver Forecast" time and a "Forecast Starting” time.</a:t>
            </a:r>
          </a:p>
          <a:p>
            <a:pPr marL="639763" lvl="1" indent="-284163" eaLnBrk="1" hangingPunct="1">
              <a:spcBef>
                <a:spcPts val="475"/>
              </a:spcBef>
              <a:buFont typeface="Calibri" pitchFamily="34" charset="0"/>
              <a:buChar char="●"/>
            </a:pPr>
            <a:r>
              <a:rPr lang="en-US" sz="2400" dirty="0" smtClean="0">
                <a:latin typeface="Calibri" pitchFamily="34" charset="0"/>
                <a:cs typeface="Arial" charset="0"/>
                <a:sym typeface="Calibri" pitchFamily="34" charset="0"/>
              </a:rPr>
              <a:t>Note - "Forecast Starting” time can only be within 24 hours of “Deliver Forecast“ time.  </a:t>
            </a:r>
          </a:p>
          <a:p>
            <a:pPr marL="273050" indent="-273050" eaLnBrk="1" hangingPunct="1">
              <a:spcBef>
                <a:spcPts val="525"/>
              </a:spcBef>
              <a:buClr>
                <a:srgbClr val="0BD0D9"/>
              </a:buClr>
              <a:buFont typeface="Calibri" pitchFamily="34" charset="0"/>
              <a:buChar char="●"/>
            </a:pPr>
            <a:r>
              <a:rPr lang="en-US" sz="2400" dirty="0" smtClean="0">
                <a:latin typeface="Calibri" pitchFamily="34" charset="0"/>
                <a:cs typeface="Arial" charset="0"/>
                <a:sym typeface="Calibri" pitchFamily="34" charset="0"/>
              </a:rPr>
              <a:t>To request recurring spot forecasts, the customer must contact the WFO.</a:t>
            </a:r>
          </a:p>
          <a:p>
            <a:pPr marL="273050" indent="-273050" eaLnBrk="1" hangingPunct="1">
              <a:spcBef>
                <a:spcPts val="525"/>
              </a:spcBef>
              <a:buClr>
                <a:srgbClr val="0BD0D9"/>
              </a:buClr>
              <a:buFont typeface="Calibri" pitchFamily="34" charset="0"/>
              <a:buChar char="●"/>
            </a:pPr>
            <a:r>
              <a:rPr lang="en-US" sz="2400" dirty="0" smtClean="0">
                <a:latin typeface="Calibri" pitchFamily="34" charset="0"/>
                <a:cs typeface="Arial" charset="0"/>
                <a:sym typeface="Calibri" pitchFamily="34" charset="0"/>
              </a:rPr>
              <a:t>A WFO can configure the offered forecast formats, time steps, and forecast elements.  Therefore, the forecasts formats and elements may not be consistent for all locations. </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hape 567"/>
          <p:cNvSpPr txBox="1">
            <a:spLocks noGrp="1"/>
          </p:cNvSpPr>
          <p:nvPr>
            <p:ph type="title"/>
          </p:nvPr>
        </p:nvSpPr>
        <p:spPr>
          <a:xfrm>
            <a:off x="457200" y="274638"/>
            <a:ext cx="8229600" cy="1325562"/>
          </a:xfrm>
        </p:spPr>
        <p:txBody>
          <a:bodyPr/>
          <a:lstStyle/>
          <a:p>
            <a:pPr eaLnBrk="1" hangingPunct="1">
              <a:spcBef>
                <a:spcPct val="0"/>
              </a:spcBef>
              <a:buClr>
                <a:srgbClr val="04617B"/>
              </a:buClr>
              <a:buSzPct val="25000"/>
              <a:buFont typeface="Calibri" pitchFamily="34" charset="0"/>
              <a:buNone/>
            </a:pPr>
            <a:r>
              <a:rPr lang="en-US" sz="4000" smtClean="0">
                <a:solidFill>
                  <a:srgbClr val="04617B"/>
                </a:solidFill>
                <a:latin typeface="Calibri" pitchFamily="34" charset="0"/>
                <a:cs typeface="Arial" charset="0"/>
                <a:sym typeface="Calibri" pitchFamily="34" charset="0"/>
              </a:rPr>
              <a:t>Submit Spot Request - Page 2 (middle)</a:t>
            </a:r>
          </a:p>
        </p:txBody>
      </p:sp>
      <p:pic>
        <p:nvPicPr>
          <p:cNvPr id="102402" name="Shape 568"/>
          <p:cNvPicPr preferRelativeResize="0">
            <a:picLocks noChangeAspect="1" noChangeArrowheads="1"/>
          </p:cNvPicPr>
          <p:nvPr/>
        </p:nvPicPr>
        <p:blipFill>
          <a:blip r:embed="rId3"/>
          <a:srcRect/>
          <a:stretch>
            <a:fillRect/>
          </a:stretch>
        </p:blipFill>
        <p:spPr bwMode="auto">
          <a:xfrm>
            <a:off x="457200" y="1776413"/>
            <a:ext cx="8229600" cy="4224337"/>
          </a:xfrm>
          <a:prstGeom prst="rect">
            <a:avLst/>
          </a:prstGeom>
          <a:noFill/>
          <a:ln w="9525">
            <a:noFill/>
            <a:miter lim="800000"/>
            <a:headEnd/>
            <a:tailEnd/>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Shape 573"/>
          <p:cNvSpPr txBox="1">
            <a:spLocks noGrp="1"/>
          </p:cNvSpPr>
          <p:nvPr>
            <p:ph type="body" idx="1"/>
          </p:nvPr>
        </p:nvSpPr>
        <p:spPr>
          <a:xfrm>
            <a:off x="457200" y="1658938"/>
            <a:ext cx="8229600" cy="4840287"/>
          </a:xfrm>
        </p:spPr>
        <p:txBody>
          <a:bodyPr>
            <a:noAutofit/>
          </a:bodyPr>
          <a:lstStyle/>
          <a:p>
            <a:pPr marL="457200" indent="-431800" eaLnBrk="1" fontAlgn="auto" hangingPunct="1">
              <a:spcAft>
                <a:spcPts val="0"/>
              </a:spcAft>
              <a:buClr>
                <a:schemeClr val="dk2"/>
              </a:buClr>
              <a:buSzPct val="100000"/>
              <a:buFont typeface="Calibri"/>
              <a:buChar char="●"/>
              <a:defRPr/>
            </a:pPr>
            <a:r>
              <a:rPr lang="en-US" sz="2400" dirty="0" smtClean="0">
                <a:solidFill>
                  <a:schemeClr val="dk1"/>
                </a:solidFill>
                <a:latin typeface="Calibri"/>
                <a:ea typeface="Calibri"/>
                <a:cs typeface="Calibri"/>
                <a:sym typeface="Calibri"/>
              </a:rPr>
              <a:t>Weather </a:t>
            </a:r>
            <a:r>
              <a:rPr lang="en-US" sz="2400" dirty="0">
                <a:solidFill>
                  <a:schemeClr val="dk1"/>
                </a:solidFill>
                <a:latin typeface="Calibri"/>
                <a:ea typeface="Calibri"/>
                <a:cs typeface="Calibri"/>
                <a:sym typeface="Calibri"/>
              </a:rPr>
              <a:t>Elements requested section has been considerably revamped.</a:t>
            </a:r>
          </a:p>
          <a:p>
            <a:pPr marL="457200" indent="-431800" eaLnBrk="1" fontAlgn="auto" hangingPunct="1">
              <a:spcAft>
                <a:spcPts val="0"/>
              </a:spcAft>
              <a:buClr>
                <a:schemeClr val="dk2"/>
              </a:buClr>
              <a:buSzPct val="100000"/>
              <a:buFont typeface="Calibri"/>
              <a:buChar char="●"/>
              <a:defRPr/>
            </a:pPr>
            <a:r>
              <a:rPr lang="en-US" sz="2400" dirty="0">
                <a:solidFill>
                  <a:schemeClr val="dk1"/>
                </a:solidFill>
                <a:latin typeface="Calibri"/>
                <a:ea typeface="Calibri"/>
                <a:cs typeface="Calibri"/>
                <a:sym typeface="Calibri"/>
              </a:rPr>
              <a:t>Forecast Deliver date/time has been added. Users can get forecasts ASAP or enter in when the forecast is needed.</a:t>
            </a:r>
          </a:p>
          <a:p>
            <a:pPr marL="822960" lvl="1" indent="-441960" eaLnBrk="1" fontAlgn="auto" hangingPunct="1">
              <a:spcAft>
                <a:spcPts val="0"/>
              </a:spcAft>
              <a:buClr>
                <a:schemeClr val="dk2"/>
              </a:buClr>
              <a:buSzPct val="100000"/>
              <a:buFont typeface="Calibri"/>
              <a:buChar char="●"/>
              <a:defRPr/>
            </a:pPr>
            <a:r>
              <a:rPr lang="en-US" sz="2000" dirty="0">
                <a:solidFill>
                  <a:schemeClr val="dk1"/>
                </a:solidFill>
                <a:latin typeface="Calibri"/>
                <a:ea typeface="Calibri"/>
                <a:cs typeface="Calibri"/>
                <a:sym typeface="Calibri"/>
              </a:rPr>
              <a:t>An STQ will be created for a </a:t>
            </a:r>
            <a:r>
              <a:rPr lang="en-US" sz="2000" dirty="0" smtClean="0">
                <a:solidFill>
                  <a:schemeClr val="dk1"/>
                </a:solidFill>
                <a:latin typeface="Calibri"/>
                <a:ea typeface="Calibri"/>
                <a:cs typeface="Calibri"/>
                <a:sym typeface="Calibri"/>
              </a:rPr>
              <a:t>request when </a:t>
            </a:r>
            <a:r>
              <a:rPr lang="en-US" sz="2000" dirty="0">
                <a:solidFill>
                  <a:schemeClr val="dk1"/>
                </a:solidFill>
                <a:latin typeface="Calibri"/>
                <a:ea typeface="Calibri"/>
                <a:cs typeface="Calibri"/>
                <a:sym typeface="Calibri"/>
              </a:rPr>
              <a:t>the Forecast Deliver time is within the next 6 hours. </a:t>
            </a:r>
          </a:p>
          <a:p>
            <a:pPr marL="457200" indent="-431800" eaLnBrk="1" fontAlgn="auto" hangingPunct="1">
              <a:spcAft>
                <a:spcPts val="0"/>
              </a:spcAft>
              <a:buClr>
                <a:schemeClr val="dk2"/>
              </a:buClr>
              <a:buSzPct val="100000"/>
              <a:buFont typeface="Calibri"/>
              <a:buChar char="●"/>
              <a:defRPr/>
            </a:pPr>
            <a:r>
              <a:rPr lang="en-US" sz="2400" dirty="0">
                <a:solidFill>
                  <a:schemeClr val="dk1"/>
                </a:solidFill>
                <a:latin typeface="Calibri"/>
                <a:ea typeface="Calibri"/>
                <a:cs typeface="Calibri"/>
                <a:sym typeface="Calibri"/>
              </a:rPr>
              <a:t>Ignition date/time has been replaced with the Forecast Start date/time.</a:t>
            </a:r>
          </a:p>
          <a:p>
            <a:pPr marL="822960" lvl="1" indent="-441960" eaLnBrk="1" fontAlgn="auto" hangingPunct="1">
              <a:spcAft>
                <a:spcPts val="0"/>
              </a:spcAft>
              <a:buClr>
                <a:schemeClr val="dk2"/>
              </a:buClr>
              <a:buSzPct val="100000"/>
              <a:buFont typeface="Calibri"/>
              <a:buChar char="●"/>
              <a:defRPr/>
            </a:pPr>
            <a:r>
              <a:rPr lang="en-US" sz="2000" dirty="0">
                <a:solidFill>
                  <a:schemeClr val="dk1"/>
                </a:solidFill>
                <a:latin typeface="Calibri"/>
                <a:ea typeface="Calibri"/>
                <a:cs typeface="Calibri"/>
                <a:sym typeface="Calibri"/>
              </a:rPr>
              <a:t>Note - "Forecast Starting” time can only be within 24 hours of “Deliver Forecast“ time.  </a:t>
            </a:r>
          </a:p>
          <a:p>
            <a:pPr marL="457200" indent="-431800" eaLnBrk="1" fontAlgn="auto" hangingPunct="1">
              <a:spcAft>
                <a:spcPts val="0"/>
              </a:spcAft>
              <a:buClr>
                <a:schemeClr val="dk2"/>
              </a:buClr>
              <a:buSzPct val="100000"/>
              <a:buFont typeface="Calibri"/>
              <a:buChar char="●"/>
              <a:defRPr/>
            </a:pPr>
            <a:r>
              <a:rPr lang="en-US" sz="2400" dirty="0">
                <a:solidFill>
                  <a:schemeClr val="dk1"/>
                </a:solidFill>
                <a:latin typeface="Calibri"/>
                <a:ea typeface="Calibri"/>
                <a:cs typeface="Calibri"/>
                <a:sym typeface="Calibri"/>
              </a:rPr>
              <a:t>The first forecast period will be dynamic based on the Forecast Start Time. For example “today”, “tonight”, “this afternoon”, etc.</a:t>
            </a:r>
          </a:p>
          <a:p>
            <a:pPr marL="457200" indent="-266700" eaLnBrk="1" fontAlgn="auto" hangingPunct="1">
              <a:spcAft>
                <a:spcPts val="0"/>
              </a:spcAft>
              <a:buClr>
                <a:schemeClr val="dk2"/>
              </a:buClr>
              <a:buFont typeface="Merriweather"/>
              <a:buNone/>
              <a:defRPr/>
            </a:pPr>
            <a:endParaRPr sz="2600" dirty="0">
              <a:solidFill>
                <a:schemeClr val="dk1"/>
              </a:solidFill>
              <a:latin typeface="Calibri"/>
              <a:ea typeface="Calibri"/>
              <a:cs typeface="Calibri"/>
              <a:sym typeface="Calibri"/>
            </a:endParaRPr>
          </a:p>
        </p:txBody>
      </p:sp>
      <p:sp>
        <p:nvSpPr>
          <p:cNvPr id="104450" name="Shape 574"/>
          <p:cNvSpPr txBox="1">
            <a:spLocks noGrp="1"/>
          </p:cNvSpPr>
          <p:nvPr>
            <p:ph type="title"/>
          </p:nvPr>
        </p:nvSpPr>
        <p:spPr>
          <a:xfrm>
            <a:off x="457200" y="274638"/>
            <a:ext cx="8229600" cy="1325562"/>
          </a:xfrm>
        </p:spPr>
        <p:txBody>
          <a:bodyPr/>
          <a:lstStyle/>
          <a:p>
            <a:pPr eaLnBrk="1" hangingPunct="1">
              <a:spcBef>
                <a:spcPct val="0"/>
              </a:spcBef>
              <a:buClr>
                <a:srgbClr val="04617B"/>
              </a:buClr>
              <a:buSzPct val="25000"/>
              <a:buFont typeface="Calibri" pitchFamily="34" charset="0"/>
              <a:buNone/>
            </a:pPr>
            <a:r>
              <a:rPr lang="en-US" sz="5000" smtClean="0">
                <a:solidFill>
                  <a:srgbClr val="04617B"/>
                </a:solidFill>
                <a:latin typeface="Calibri" pitchFamily="34" charset="0"/>
                <a:cs typeface="Arial" charset="0"/>
                <a:sym typeface="Calibri" pitchFamily="34" charset="0"/>
              </a:rPr>
              <a:t>Submit Spot Request Notes</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 name="Shape 579"/>
          <p:cNvSpPr txBox="1">
            <a:spLocks noGrp="1"/>
          </p:cNvSpPr>
          <p:nvPr>
            <p:ph type="body" idx="1"/>
          </p:nvPr>
        </p:nvSpPr>
        <p:spPr>
          <a:xfrm>
            <a:off x="457200" y="1658938"/>
            <a:ext cx="8229600" cy="4840287"/>
          </a:xfrm>
        </p:spPr>
        <p:txBody>
          <a:bodyPr>
            <a:noAutofit/>
          </a:bodyPr>
          <a:lstStyle/>
          <a:p>
            <a:pPr marL="457200" indent="-431800" eaLnBrk="1" fontAlgn="auto" hangingPunct="1">
              <a:spcAft>
                <a:spcPts val="0"/>
              </a:spcAft>
              <a:buClr>
                <a:schemeClr val="dk2"/>
              </a:buClr>
              <a:buSzPct val="100000"/>
              <a:buFont typeface="Calibri"/>
              <a:buChar char="●"/>
              <a:defRPr/>
            </a:pPr>
            <a:r>
              <a:rPr lang="en-US" sz="2400" dirty="0" smtClean="0">
                <a:solidFill>
                  <a:schemeClr val="dk1"/>
                </a:solidFill>
                <a:latin typeface="Calibri"/>
                <a:ea typeface="Calibri"/>
                <a:cs typeface="Calibri"/>
                <a:sym typeface="Calibri"/>
              </a:rPr>
              <a:t>Customer can now select the following (dependent on what responsible WFO offers):</a:t>
            </a:r>
          </a:p>
          <a:p>
            <a:pPr marL="822960" lvl="1" indent="-431800" eaLnBrk="1" fontAlgn="auto" hangingPunct="1">
              <a:spcAft>
                <a:spcPts val="0"/>
              </a:spcAft>
              <a:buClr>
                <a:schemeClr val="dk2"/>
              </a:buClr>
              <a:buSzPct val="100000"/>
              <a:buFont typeface="Calibri"/>
              <a:buChar char="●"/>
              <a:defRPr/>
            </a:pPr>
            <a:r>
              <a:rPr lang="en-US" sz="2000" dirty="0" smtClean="0">
                <a:solidFill>
                  <a:schemeClr val="dk1"/>
                </a:solidFill>
                <a:latin typeface="Calibri"/>
                <a:ea typeface="Calibri"/>
                <a:cs typeface="Calibri"/>
                <a:sym typeface="Calibri"/>
              </a:rPr>
              <a:t>Forecast format - </a:t>
            </a:r>
            <a:r>
              <a:rPr lang="en-US" sz="2000" dirty="0">
                <a:solidFill>
                  <a:schemeClr val="dk1"/>
                </a:solidFill>
                <a:latin typeface="Calibri"/>
                <a:ea typeface="Calibri"/>
                <a:cs typeface="Calibri"/>
                <a:sym typeface="Calibri"/>
              </a:rPr>
              <a:t>Narrative only, both Narrative and Tabular, and Tabular </a:t>
            </a:r>
            <a:r>
              <a:rPr lang="en-US" sz="2000" dirty="0" smtClean="0">
                <a:solidFill>
                  <a:schemeClr val="dk1"/>
                </a:solidFill>
                <a:latin typeface="Calibri"/>
                <a:ea typeface="Calibri"/>
                <a:cs typeface="Calibri"/>
                <a:sym typeface="Calibri"/>
              </a:rPr>
              <a:t>only</a:t>
            </a:r>
          </a:p>
          <a:p>
            <a:pPr marL="822960" lvl="1" indent="-431800" eaLnBrk="1" fontAlgn="auto" hangingPunct="1">
              <a:spcAft>
                <a:spcPts val="0"/>
              </a:spcAft>
              <a:buClr>
                <a:schemeClr val="dk2"/>
              </a:buClr>
              <a:buSzPct val="100000"/>
              <a:buFont typeface="Calibri"/>
              <a:buChar char="●"/>
              <a:defRPr/>
            </a:pPr>
            <a:r>
              <a:rPr lang="en-US" sz="2000" dirty="0" smtClean="0">
                <a:solidFill>
                  <a:schemeClr val="dk1"/>
                </a:solidFill>
                <a:latin typeface="Calibri"/>
                <a:ea typeface="Calibri"/>
                <a:cs typeface="Calibri"/>
                <a:sym typeface="Calibri"/>
              </a:rPr>
              <a:t>Tabular time interval for each period (if applicable)</a:t>
            </a:r>
            <a:endParaRPr lang="en-US" sz="2400" dirty="0">
              <a:solidFill>
                <a:schemeClr val="dk1"/>
              </a:solidFill>
              <a:latin typeface="Calibri"/>
              <a:ea typeface="Calibri"/>
              <a:cs typeface="Calibri"/>
              <a:sym typeface="Calibri"/>
            </a:endParaRPr>
          </a:p>
          <a:p>
            <a:pPr marL="457200" indent="-431800" eaLnBrk="1" fontAlgn="auto" hangingPunct="1">
              <a:spcAft>
                <a:spcPts val="0"/>
              </a:spcAft>
              <a:buClr>
                <a:schemeClr val="dk2"/>
              </a:buClr>
              <a:buSzPct val="100000"/>
              <a:buFont typeface="Calibri"/>
              <a:buChar char="●"/>
              <a:defRPr/>
            </a:pPr>
            <a:r>
              <a:rPr lang="en-US" sz="2400" dirty="0" smtClean="0">
                <a:solidFill>
                  <a:schemeClr val="dk1"/>
                </a:solidFill>
                <a:latin typeface="Calibri"/>
                <a:ea typeface="Calibri"/>
                <a:cs typeface="Calibri"/>
                <a:sym typeface="Calibri"/>
              </a:rPr>
              <a:t>Each incident type has a required minimum set of forecast elements that must be offered</a:t>
            </a:r>
          </a:p>
          <a:p>
            <a:pPr marL="822960" lvl="1" indent="-431800" eaLnBrk="1" fontAlgn="auto" hangingPunct="1">
              <a:spcAft>
                <a:spcPts val="0"/>
              </a:spcAft>
              <a:buClr>
                <a:schemeClr val="dk2"/>
              </a:buClr>
              <a:buSzPct val="100000"/>
              <a:buFont typeface="Calibri"/>
              <a:buChar char="●"/>
              <a:defRPr/>
            </a:pPr>
            <a:r>
              <a:rPr lang="en-US" sz="2000" dirty="0" smtClean="0">
                <a:solidFill>
                  <a:schemeClr val="dk1"/>
                </a:solidFill>
                <a:latin typeface="Calibri"/>
                <a:ea typeface="Calibri"/>
                <a:cs typeface="Calibri"/>
                <a:sym typeface="Calibri"/>
              </a:rPr>
              <a:t>Additional elements may be offered by the WFO and can vary based on incident type</a:t>
            </a:r>
          </a:p>
          <a:p>
            <a:pPr marL="457200" indent="-431800" eaLnBrk="1" fontAlgn="auto" hangingPunct="1">
              <a:spcAft>
                <a:spcPts val="0"/>
              </a:spcAft>
              <a:buClr>
                <a:schemeClr val="dk2"/>
              </a:buClr>
              <a:buSzPct val="100000"/>
              <a:buFont typeface="Calibri"/>
              <a:buChar char="●"/>
              <a:defRPr/>
            </a:pPr>
            <a:r>
              <a:rPr lang="en-US" sz="2400" dirty="0" smtClean="0">
                <a:solidFill>
                  <a:schemeClr val="dk1"/>
                </a:solidFill>
                <a:latin typeface="Calibri"/>
                <a:ea typeface="Calibri"/>
                <a:cs typeface="Calibri"/>
                <a:sym typeface="Calibri"/>
              </a:rPr>
              <a:t>Easier </a:t>
            </a:r>
            <a:r>
              <a:rPr lang="en-US" sz="2400" dirty="0">
                <a:solidFill>
                  <a:schemeClr val="dk1"/>
                </a:solidFill>
                <a:latin typeface="Calibri"/>
                <a:ea typeface="Calibri"/>
                <a:cs typeface="Calibri"/>
                <a:sym typeface="Calibri"/>
              </a:rPr>
              <a:t>to select/deselect weather elements by period and by weather element. </a:t>
            </a:r>
          </a:p>
          <a:p>
            <a:pPr marL="457200" indent="-431800" eaLnBrk="1" fontAlgn="auto" hangingPunct="1">
              <a:spcAft>
                <a:spcPts val="0"/>
              </a:spcAft>
              <a:buClr>
                <a:schemeClr val="dk2"/>
              </a:buClr>
              <a:buSzPct val="100000"/>
              <a:buFont typeface="Calibri"/>
              <a:buChar char="●"/>
              <a:defRPr/>
            </a:pPr>
            <a:r>
              <a:rPr lang="en-US" sz="2400" dirty="0">
                <a:solidFill>
                  <a:schemeClr val="dk1"/>
                </a:solidFill>
                <a:latin typeface="Calibri"/>
                <a:ea typeface="Calibri"/>
                <a:cs typeface="Calibri"/>
                <a:sym typeface="Calibri"/>
              </a:rPr>
              <a:t>Added </a:t>
            </a:r>
            <a:r>
              <a:rPr lang="en-US" sz="2400" dirty="0" smtClean="0">
                <a:solidFill>
                  <a:schemeClr val="dk1"/>
                </a:solidFill>
                <a:latin typeface="Calibri"/>
                <a:ea typeface="Calibri"/>
                <a:cs typeface="Calibri"/>
                <a:sym typeface="Calibri"/>
              </a:rPr>
              <a:t>the </a:t>
            </a:r>
            <a:r>
              <a:rPr lang="en-US" sz="2400" dirty="0">
                <a:solidFill>
                  <a:schemeClr val="dk1"/>
                </a:solidFill>
                <a:latin typeface="Calibri"/>
                <a:ea typeface="Calibri"/>
                <a:cs typeface="Calibri"/>
                <a:sym typeface="Calibri"/>
              </a:rPr>
              <a:t>ability to request the </a:t>
            </a:r>
            <a:r>
              <a:rPr lang="en-US" sz="2400" dirty="0" err="1">
                <a:solidFill>
                  <a:schemeClr val="dk1"/>
                </a:solidFill>
                <a:latin typeface="Calibri"/>
                <a:ea typeface="Calibri"/>
                <a:cs typeface="Calibri"/>
                <a:sym typeface="Calibri"/>
              </a:rPr>
              <a:t>Hysplit</a:t>
            </a:r>
            <a:r>
              <a:rPr lang="en-US" sz="2400" dirty="0">
                <a:solidFill>
                  <a:schemeClr val="dk1"/>
                </a:solidFill>
                <a:latin typeface="Calibri"/>
                <a:ea typeface="Calibri"/>
                <a:cs typeface="Calibri"/>
                <a:sym typeface="Calibri"/>
              </a:rPr>
              <a:t> model output. </a:t>
            </a:r>
          </a:p>
          <a:p>
            <a:pPr marL="457200" indent="-279400" eaLnBrk="1" fontAlgn="auto" hangingPunct="1">
              <a:spcAft>
                <a:spcPts val="0"/>
              </a:spcAft>
              <a:buClr>
                <a:schemeClr val="dk2"/>
              </a:buClr>
              <a:buFont typeface="Merriweather"/>
              <a:buNone/>
              <a:defRPr/>
            </a:pPr>
            <a:endParaRPr sz="2400" dirty="0">
              <a:solidFill>
                <a:schemeClr val="dk1"/>
              </a:solidFill>
              <a:latin typeface="Calibri"/>
              <a:ea typeface="Calibri"/>
              <a:cs typeface="Calibri"/>
              <a:sym typeface="Calibri"/>
            </a:endParaRPr>
          </a:p>
          <a:p>
            <a:pPr marL="457200" indent="-279400" eaLnBrk="1" fontAlgn="auto" hangingPunct="1">
              <a:spcAft>
                <a:spcPts val="0"/>
              </a:spcAft>
              <a:buClr>
                <a:schemeClr val="dk2"/>
              </a:buClr>
              <a:buFont typeface="Merriweather"/>
              <a:buNone/>
              <a:defRPr/>
            </a:pPr>
            <a:endParaRPr sz="2400" dirty="0">
              <a:solidFill>
                <a:schemeClr val="dk1"/>
              </a:solidFill>
              <a:latin typeface="Calibri"/>
              <a:ea typeface="Calibri"/>
              <a:cs typeface="Calibri"/>
              <a:sym typeface="Calibri"/>
            </a:endParaRPr>
          </a:p>
        </p:txBody>
      </p:sp>
      <p:sp>
        <p:nvSpPr>
          <p:cNvPr id="106498" name="Shape 580"/>
          <p:cNvSpPr txBox="1">
            <a:spLocks noGrp="1"/>
          </p:cNvSpPr>
          <p:nvPr>
            <p:ph type="title"/>
          </p:nvPr>
        </p:nvSpPr>
        <p:spPr>
          <a:xfrm>
            <a:off x="457200" y="274638"/>
            <a:ext cx="8229600" cy="1325562"/>
          </a:xfrm>
        </p:spPr>
        <p:txBody>
          <a:bodyPr/>
          <a:lstStyle/>
          <a:p>
            <a:pPr eaLnBrk="1" hangingPunct="1">
              <a:spcBef>
                <a:spcPct val="0"/>
              </a:spcBef>
              <a:buClr>
                <a:srgbClr val="04617B"/>
              </a:buClr>
              <a:buSzPct val="25000"/>
              <a:buFont typeface="Calibri" pitchFamily="34" charset="0"/>
              <a:buNone/>
            </a:pPr>
            <a:r>
              <a:rPr lang="en-US" sz="5000" smtClean="0">
                <a:solidFill>
                  <a:srgbClr val="04617B"/>
                </a:solidFill>
                <a:latin typeface="Calibri" pitchFamily="34" charset="0"/>
                <a:cs typeface="Arial" charset="0"/>
                <a:sym typeface="Calibri" pitchFamily="34" charset="0"/>
              </a:rPr>
              <a:t>Submit Spot Request Notes</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hape 585"/>
          <p:cNvSpPr txBox="1">
            <a:spLocks noGrp="1"/>
          </p:cNvSpPr>
          <p:nvPr>
            <p:ph type="title"/>
          </p:nvPr>
        </p:nvSpPr>
        <p:spPr>
          <a:xfrm>
            <a:off x="457200" y="704850"/>
            <a:ext cx="8229600" cy="1143000"/>
          </a:xfrm>
        </p:spPr>
        <p:txBody>
          <a:bodyPr lIns="0" tIns="45700" rIns="0" bIns="0"/>
          <a:lstStyle/>
          <a:p>
            <a:pPr eaLnBrk="1" hangingPunct="1">
              <a:spcBef>
                <a:spcPct val="0"/>
              </a:spcBef>
              <a:buClr>
                <a:srgbClr val="04617B"/>
              </a:buClr>
              <a:buSzPct val="25000"/>
              <a:buFont typeface="Calibri" pitchFamily="34" charset="0"/>
              <a:buNone/>
            </a:pPr>
            <a:r>
              <a:rPr lang="en-US" sz="5000" smtClean="0">
                <a:solidFill>
                  <a:srgbClr val="04617B"/>
                </a:solidFill>
                <a:latin typeface="Calibri" pitchFamily="34" charset="0"/>
                <a:cs typeface="Arial" charset="0"/>
                <a:sym typeface="Calibri" pitchFamily="34" charset="0"/>
              </a:rPr>
              <a:t>HYSPLIT Feature</a:t>
            </a:r>
          </a:p>
        </p:txBody>
      </p:sp>
      <p:sp>
        <p:nvSpPr>
          <p:cNvPr id="586" name="Shape 586"/>
          <p:cNvSpPr txBox="1">
            <a:spLocks noGrp="1"/>
          </p:cNvSpPr>
          <p:nvPr>
            <p:ph type="body" idx="1"/>
          </p:nvPr>
        </p:nvSpPr>
        <p:spPr>
          <a:xfrm>
            <a:off x="457200" y="1935163"/>
            <a:ext cx="8229600" cy="4389437"/>
          </a:xfrm>
        </p:spPr>
        <p:txBody>
          <a:bodyPr tIns="45700" bIns="45700">
            <a:noAutofit/>
          </a:bodyPr>
          <a:lstStyle/>
          <a:p>
            <a:pPr indent="-274320" eaLnBrk="1" fontAlgn="auto" hangingPunct="1">
              <a:lnSpc>
                <a:spcPct val="80000"/>
              </a:lnSpc>
              <a:spcBef>
                <a:spcPts val="0"/>
              </a:spcBef>
              <a:spcAft>
                <a:spcPts val="0"/>
              </a:spcAft>
              <a:buSzPct val="95000"/>
              <a:buFont typeface="Calibri"/>
              <a:buChar char="●"/>
              <a:defRPr/>
            </a:pPr>
            <a:r>
              <a:rPr lang="en-US" sz="2200" dirty="0">
                <a:solidFill>
                  <a:schemeClr val="dk1"/>
                </a:solidFill>
                <a:latin typeface="Calibri"/>
                <a:ea typeface="Calibri"/>
                <a:cs typeface="Calibri"/>
                <a:sym typeface="Calibri"/>
              </a:rPr>
              <a:t>There is a radio button on the Spot Request page to request a HYSPLIT Trajectory run.</a:t>
            </a:r>
          </a:p>
          <a:p>
            <a:pPr marL="0" indent="0" eaLnBrk="1" fontAlgn="auto" hangingPunct="1">
              <a:lnSpc>
                <a:spcPct val="80000"/>
              </a:lnSpc>
              <a:spcBef>
                <a:spcPts val="444"/>
              </a:spcBef>
              <a:spcAft>
                <a:spcPts val="0"/>
              </a:spcAft>
              <a:buFont typeface="Arial"/>
              <a:buNone/>
              <a:defRPr/>
            </a:pPr>
            <a:endParaRPr sz="2200" dirty="0">
              <a:solidFill>
                <a:schemeClr val="dk1"/>
              </a:solidFill>
              <a:latin typeface="Calibri"/>
              <a:ea typeface="Calibri"/>
              <a:cs typeface="Calibri"/>
              <a:sym typeface="Calibri"/>
            </a:endParaRPr>
          </a:p>
          <a:p>
            <a:pPr indent="-274320" eaLnBrk="1" fontAlgn="auto" hangingPunct="1">
              <a:lnSpc>
                <a:spcPct val="80000"/>
              </a:lnSpc>
              <a:spcBef>
                <a:spcPts val="440"/>
              </a:spcBef>
              <a:spcAft>
                <a:spcPts val="0"/>
              </a:spcAft>
              <a:buSzPct val="95000"/>
              <a:buFont typeface="Calibri"/>
              <a:buChar char="●"/>
              <a:defRPr/>
            </a:pPr>
            <a:r>
              <a:rPr lang="en-US" sz="2200" dirty="0">
                <a:solidFill>
                  <a:schemeClr val="dk1"/>
                </a:solidFill>
                <a:latin typeface="Calibri"/>
                <a:ea typeface="Calibri"/>
                <a:cs typeface="Calibri"/>
                <a:sym typeface="Calibri"/>
              </a:rPr>
              <a:t>The HYSPLIT model will run per its current defaults in the current spot webpage.</a:t>
            </a:r>
          </a:p>
          <a:p>
            <a:pPr lvl="1" indent="-259080" eaLnBrk="1" fontAlgn="auto" hangingPunct="1">
              <a:lnSpc>
                <a:spcPct val="80000"/>
              </a:lnSpc>
              <a:spcBef>
                <a:spcPts val="370"/>
              </a:spcBef>
              <a:spcAft>
                <a:spcPts val="0"/>
              </a:spcAft>
              <a:buSzPct val="80585"/>
              <a:buFont typeface="Calibri"/>
              <a:buChar char="●"/>
              <a:defRPr/>
            </a:pPr>
            <a:r>
              <a:rPr lang="en-US" sz="1850" dirty="0">
                <a:solidFill>
                  <a:schemeClr val="dk1"/>
                </a:solidFill>
                <a:latin typeface="Calibri"/>
                <a:ea typeface="Calibri"/>
                <a:cs typeface="Calibri"/>
                <a:sym typeface="Calibri"/>
              </a:rPr>
              <a:t>NAM 12</a:t>
            </a:r>
          </a:p>
          <a:p>
            <a:pPr lvl="1" indent="-259080" eaLnBrk="1" fontAlgn="auto" hangingPunct="1">
              <a:lnSpc>
                <a:spcPct val="80000"/>
              </a:lnSpc>
              <a:spcBef>
                <a:spcPts val="370"/>
              </a:spcBef>
              <a:spcAft>
                <a:spcPts val="0"/>
              </a:spcAft>
              <a:buSzPct val="80585"/>
              <a:buFont typeface="Calibri"/>
              <a:buChar char="●"/>
              <a:defRPr/>
            </a:pPr>
            <a:r>
              <a:rPr lang="en-US" sz="1850" dirty="0">
                <a:solidFill>
                  <a:schemeClr val="dk1"/>
                </a:solidFill>
                <a:latin typeface="Calibri"/>
                <a:ea typeface="Calibri"/>
                <a:cs typeface="Calibri"/>
                <a:sym typeface="Calibri"/>
              </a:rPr>
              <a:t>Static levels of 500, 1500 and 3000 AGL</a:t>
            </a:r>
          </a:p>
          <a:p>
            <a:pPr lvl="1" indent="-259080" eaLnBrk="1" fontAlgn="auto" hangingPunct="1">
              <a:lnSpc>
                <a:spcPct val="80000"/>
              </a:lnSpc>
              <a:spcBef>
                <a:spcPts val="370"/>
              </a:spcBef>
              <a:spcAft>
                <a:spcPts val="0"/>
              </a:spcAft>
              <a:buSzPct val="80585"/>
              <a:buFont typeface="Calibri"/>
              <a:buChar char="●"/>
              <a:defRPr/>
            </a:pPr>
            <a:r>
              <a:rPr lang="en-US" sz="1850" dirty="0">
                <a:solidFill>
                  <a:schemeClr val="dk1"/>
                </a:solidFill>
                <a:latin typeface="Calibri"/>
                <a:ea typeface="Calibri"/>
                <a:cs typeface="Calibri"/>
                <a:sym typeface="Calibri"/>
              </a:rPr>
              <a:t>Trajectory run based on ignition time only</a:t>
            </a:r>
          </a:p>
          <a:p>
            <a:pPr lvl="1" indent="-170180" eaLnBrk="1" fontAlgn="auto" hangingPunct="1">
              <a:lnSpc>
                <a:spcPct val="80000"/>
              </a:lnSpc>
              <a:spcBef>
                <a:spcPts val="370"/>
              </a:spcBef>
              <a:spcAft>
                <a:spcPts val="0"/>
              </a:spcAft>
              <a:buFont typeface="Arial"/>
              <a:buNone/>
              <a:defRPr/>
            </a:pPr>
            <a:endParaRPr sz="1850" dirty="0">
              <a:solidFill>
                <a:schemeClr val="dk1"/>
              </a:solidFill>
              <a:latin typeface="Calibri"/>
              <a:ea typeface="Calibri"/>
              <a:cs typeface="Calibri"/>
              <a:sym typeface="Calibri"/>
            </a:endParaRPr>
          </a:p>
          <a:p>
            <a:pPr indent="-274320" eaLnBrk="1" fontAlgn="auto" hangingPunct="1">
              <a:lnSpc>
                <a:spcPct val="80000"/>
              </a:lnSpc>
              <a:spcBef>
                <a:spcPts val="440"/>
              </a:spcBef>
              <a:spcAft>
                <a:spcPts val="0"/>
              </a:spcAft>
              <a:buSzPct val="95000"/>
              <a:buFont typeface="Calibri"/>
              <a:buChar char="●"/>
              <a:defRPr/>
            </a:pPr>
            <a:r>
              <a:rPr lang="en-US" sz="2200" dirty="0">
                <a:solidFill>
                  <a:schemeClr val="dk1"/>
                </a:solidFill>
                <a:latin typeface="Calibri"/>
                <a:ea typeface="Calibri"/>
                <a:cs typeface="Calibri"/>
                <a:sym typeface="Calibri"/>
              </a:rPr>
              <a:t>The output </a:t>
            </a:r>
            <a:r>
              <a:rPr lang="en-US" sz="2200" dirty="0" smtClean="0">
                <a:solidFill>
                  <a:schemeClr val="dk1"/>
                </a:solidFill>
                <a:latin typeface="Calibri"/>
                <a:ea typeface="Calibri"/>
                <a:cs typeface="Calibri"/>
                <a:sym typeface="Calibri"/>
              </a:rPr>
              <a:t>is emailed </a:t>
            </a:r>
            <a:r>
              <a:rPr lang="en-US" sz="2200" dirty="0">
                <a:solidFill>
                  <a:schemeClr val="dk1"/>
                </a:solidFill>
                <a:latin typeface="Calibri"/>
                <a:ea typeface="Calibri"/>
                <a:cs typeface="Calibri"/>
                <a:sym typeface="Calibri"/>
              </a:rPr>
              <a:t>to the address </a:t>
            </a:r>
            <a:r>
              <a:rPr lang="en-US" sz="2200" dirty="0" smtClean="0">
                <a:solidFill>
                  <a:schemeClr val="dk1"/>
                </a:solidFill>
                <a:latin typeface="Calibri"/>
                <a:ea typeface="Calibri"/>
                <a:cs typeface="Calibri"/>
                <a:sym typeface="Calibri"/>
              </a:rPr>
              <a:t>input </a:t>
            </a:r>
            <a:r>
              <a:rPr lang="en-US" sz="2200" dirty="0">
                <a:solidFill>
                  <a:schemeClr val="dk1"/>
                </a:solidFill>
                <a:latin typeface="Calibri"/>
                <a:ea typeface="Calibri"/>
                <a:cs typeface="Calibri"/>
                <a:sym typeface="Calibri"/>
              </a:rPr>
              <a:t>at the top of the request form.</a:t>
            </a:r>
          </a:p>
          <a:p>
            <a:pPr indent="-147320" eaLnBrk="1" fontAlgn="auto" hangingPunct="1">
              <a:lnSpc>
                <a:spcPct val="80000"/>
              </a:lnSpc>
              <a:spcBef>
                <a:spcPts val="444"/>
              </a:spcBef>
              <a:spcAft>
                <a:spcPts val="0"/>
              </a:spcAft>
              <a:buFont typeface="Arial"/>
              <a:buNone/>
              <a:defRPr/>
            </a:pPr>
            <a:endParaRPr sz="2200" dirty="0">
              <a:solidFill>
                <a:schemeClr val="dk1"/>
              </a:solidFill>
              <a:latin typeface="Calibri"/>
              <a:ea typeface="Calibri"/>
              <a:cs typeface="Calibri"/>
              <a:sym typeface="Calibri"/>
            </a:endParaRPr>
          </a:p>
          <a:p>
            <a:pPr indent="-274320" eaLnBrk="1" fontAlgn="auto" hangingPunct="1">
              <a:lnSpc>
                <a:spcPct val="80000"/>
              </a:lnSpc>
              <a:spcBef>
                <a:spcPts val="440"/>
              </a:spcBef>
              <a:spcAft>
                <a:spcPts val="0"/>
              </a:spcAft>
              <a:buSzPct val="95000"/>
              <a:buFont typeface="Calibri"/>
              <a:buChar char="●"/>
              <a:defRPr/>
            </a:pPr>
            <a:r>
              <a:rPr lang="en-US" sz="2200" dirty="0" smtClean="0">
                <a:solidFill>
                  <a:schemeClr val="dk1"/>
                </a:solidFill>
                <a:latin typeface="Calibri"/>
                <a:ea typeface="Calibri"/>
                <a:cs typeface="Calibri"/>
                <a:sym typeface="Calibri"/>
              </a:rPr>
              <a:t>There may </a:t>
            </a:r>
            <a:r>
              <a:rPr lang="en-US" sz="2200" dirty="0">
                <a:solidFill>
                  <a:schemeClr val="dk1"/>
                </a:solidFill>
                <a:latin typeface="Calibri"/>
                <a:ea typeface="Calibri"/>
                <a:cs typeface="Calibri"/>
                <a:sym typeface="Calibri"/>
              </a:rPr>
              <a:t>be more options available to customize these </a:t>
            </a:r>
            <a:r>
              <a:rPr lang="en-US" sz="2200" dirty="0" smtClean="0">
                <a:solidFill>
                  <a:schemeClr val="dk1"/>
                </a:solidFill>
                <a:latin typeface="Calibri"/>
                <a:ea typeface="Calibri"/>
                <a:cs typeface="Calibri"/>
                <a:sym typeface="Calibri"/>
              </a:rPr>
              <a:t>runs in the future.</a:t>
            </a:r>
            <a:endParaRPr lang="en-US" sz="2200" dirty="0">
              <a:solidFill>
                <a:schemeClr val="dk1"/>
              </a:solidFill>
              <a:latin typeface="Calibri"/>
              <a:ea typeface="Calibri"/>
              <a:cs typeface="Calibri"/>
              <a:sym typeface="Calibri"/>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hape 591"/>
          <p:cNvSpPr txBox="1">
            <a:spLocks noGrp="1"/>
          </p:cNvSpPr>
          <p:nvPr>
            <p:ph type="title"/>
          </p:nvPr>
        </p:nvSpPr>
        <p:spPr>
          <a:xfrm>
            <a:off x="457200" y="704850"/>
            <a:ext cx="8229600" cy="1143000"/>
          </a:xfrm>
        </p:spPr>
        <p:txBody>
          <a:bodyPr lIns="0" tIns="45700" rIns="0" bIns="0"/>
          <a:lstStyle/>
          <a:p>
            <a:pPr eaLnBrk="1" hangingPunct="1">
              <a:spcBef>
                <a:spcPct val="0"/>
              </a:spcBef>
              <a:buClr>
                <a:srgbClr val="04617B"/>
              </a:buClr>
              <a:buSzPct val="25000"/>
              <a:buFont typeface="Calibri" pitchFamily="34" charset="0"/>
              <a:buNone/>
            </a:pPr>
            <a:r>
              <a:rPr lang="en-US" sz="5000" smtClean="0">
                <a:solidFill>
                  <a:srgbClr val="04617B"/>
                </a:solidFill>
                <a:latin typeface="Calibri" pitchFamily="34" charset="0"/>
                <a:cs typeface="Arial" charset="0"/>
                <a:sym typeface="Calibri" pitchFamily="34" charset="0"/>
              </a:rPr>
              <a:t>Fire Forecast Elements</a:t>
            </a:r>
          </a:p>
        </p:txBody>
      </p:sp>
      <p:sp>
        <p:nvSpPr>
          <p:cNvPr id="592" name="Shape 592"/>
          <p:cNvSpPr txBox="1">
            <a:spLocks noGrp="1"/>
          </p:cNvSpPr>
          <p:nvPr>
            <p:ph type="body" idx="1"/>
          </p:nvPr>
        </p:nvSpPr>
        <p:spPr>
          <a:xfrm>
            <a:off x="457200" y="1935163"/>
            <a:ext cx="8229600" cy="4389437"/>
          </a:xfrm>
        </p:spPr>
        <p:txBody>
          <a:bodyPr tIns="45700" bIns="45700">
            <a:noAutofit/>
          </a:bodyPr>
          <a:lstStyle/>
          <a:p>
            <a:pPr indent="-274320" eaLnBrk="1" fontAlgn="auto" hangingPunct="1">
              <a:lnSpc>
                <a:spcPct val="80000"/>
              </a:lnSpc>
              <a:spcBef>
                <a:spcPts val="0"/>
              </a:spcBef>
              <a:spcAft>
                <a:spcPts val="0"/>
              </a:spcAft>
              <a:buSzPct val="88771"/>
              <a:buFont typeface="Merriweather"/>
              <a:buChar char="●"/>
              <a:defRPr/>
            </a:pPr>
            <a:r>
              <a:rPr lang="en-US" sz="1600" b="1" dirty="0">
                <a:solidFill>
                  <a:schemeClr val="dk1"/>
                </a:solidFill>
                <a:latin typeface="Merriweather"/>
                <a:ea typeface="Merriweather"/>
                <a:cs typeface="Merriweather"/>
                <a:sym typeface="Merriweather"/>
              </a:rPr>
              <a:t>Fire Core elements (selectable by the user by forecast period):</a:t>
            </a:r>
          </a:p>
          <a:p>
            <a:pPr lvl="1" indent="-259080" eaLnBrk="1" fontAlgn="auto" hangingPunct="1">
              <a:lnSpc>
                <a:spcPct val="80000"/>
              </a:lnSpc>
              <a:spcBef>
                <a:spcPts val="260"/>
              </a:spcBef>
              <a:spcAft>
                <a:spcPts val="0"/>
              </a:spcAft>
              <a:buSzPct val="85000"/>
              <a:buFont typeface="Merriweather"/>
              <a:buChar char="●"/>
              <a:defRPr/>
            </a:pPr>
            <a:r>
              <a:rPr lang="en-US" dirty="0">
                <a:solidFill>
                  <a:schemeClr val="dk1"/>
                </a:solidFill>
                <a:latin typeface="Merriweather"/>
                <a:ea typeface="Merriweather"/>
                <a:cs typeface="Merriweather"/>
                <a:sym typeface="Merriweather"/>
              </a:rPr>
              <a:t>Sky/Weather</a:t>
            </a:r>
          </a:p>
          <a:p>
            <a:pPr lvl="1" indent="-259080" eaLnBrk="1" fontAlgn="auto" hangingPunct="1">
              <a:lnSpc>
                <a:spcPct val="80000"/>
              </a:lnSpc>
              <a:spcBef>
                <a:spcPts val="260"/>
              </a:spcBef>
              <a:spcAft>
                <a:spcPts val="0"/>
              </a:spcAft>
              <a:buSzPct val="85000"/>
              <a:buFont typeface="Merriweather"/>
              <a:buChar char="●"/>
              <a:defRPr/>
            </a:pPr>
            <a:r>
              <a:rPr lang="en-US" dirty="0">
                <a:solidFill>
                  <a:schemeClr val="dk1"/>
                </a:solidFill>
                <a:latin typeface="Merriweather"/>
                <a:ea typeface="Merriweather"/>
                <a:cs typeface="Merriweather"/>
                <a:sym typeface="Merriweather"/>
              </a:rPr>
              <a:t>Max/Min Temperature</a:t>
            </a:r>
          </a:p>
          <a:p>
            <a:pPr lvl="1" indent="-259080" eaLnBrk="1" fontAlgn="auto" hangingPunct="1">
              <a:lnSpc>
                <a:spcPct val="80000"/>
              </a:lnSpc>
              <a:spcBef>
                <a:spcPts val="260"/>
              </a:spcBef>
              <a:spcAft>
                <a:spcPts val="0"/>
              </a:spcAft>
              <a:buSzPct val="85000"/>
              <a:buFont typeface="Merriweather"/>
              <a:buChar char="●"/>
              <a:defRPr/>
            </a:pPr>
            <a:r>
              <a:rPr lang="en-US" dirty="0">
                <a:solidFill>
                  <a:schemeClr val="dk1"/>
                </a:solidFill>
                <a:latin typeface="Merriweather"/>
                <a:ea typeface="Merriweather"/>
                <a:cs typeface="Merriweather"/>
                <a:sym typeface="Merriweather"/>
              </a:rPr>
              <a:t>Max/Min Humidity</a:t>
            </a:r>
          </a:p>
          <a:p>
            <a:pPr lvl="1" indent="-259080" eaLnBrk="1" fontAlgn="auto" hangingPunct="1">
              <a:lnSpc>
                <a:spcPct val="80000"/>
              </a:lnSpc>
              <a:spcBef>
                <a:spcPts val="260"/>
              </a:spcBef>
              <a:spcAft>
                <a:spcPts val="0"/>
              </a:spcAft>
              <a:buSzPct val="85000"/>
              <a:buFont typeface="Merriweather"/>
              <a:buChar char="●"/>
              <a:defRPr/>
            </a:pPr>
            <a:r>
              <a:rPr lang="en-US" dirty="0">
                <a:solidFill>
                  <a:schemeClr val="dk1"/>
                </a:solidFill>
                <a:latin typeface="Merriweather"/>
                <a:ea typeface="Merriweather"/>
                <a:cs typeface="Merriweather"/>
                <a:sym typeface="Merriweather"/>
              </a:rPr>
              <a:t>Wind (20 FT)</a:t>
            </a:r>
          </a:p>
          <a:p>
            <a:pPr indent="-198120" eaLnBrk="1" fontAlgn="auto" hangingPunct="1">
              <a:lnSpc>
                <a:spcPct val="80000"/>
              </a:lnSpc>
              <a:spcBef>
                <a:spcPts val="286"/>
              </a:spcBef>
              <a:spcAft>
                <a:spcPts val="0"/>
              </a:spcAft>
              <a:buFont typeface="Arial"/>
              <a:buNone/>
              <a:defRPr/>
            </a:pPr>
            <a:endParaRPr sz="1600" dirty="0">
              <a:solidFill>
                <a:schemeClr val="dk1"/>
              </a:solidFill>
              <a:latin typeface="Merriweather"/>
              <a:ea typeface="Merriweather"/>
              <a:cs typeface="Merriweather"/>
              <a:sym typeface="Merriweather"/>
            </a:endParaRPr>
          </a:p>
          <a:p>
            <a:pPr indent="-274320" eaLnBrk="1" fontAlgn="auto" hangingPunct="1">
              <a:lnSpc>
                <a:spcPct val="80000"/>
              </a:lnSpc>
              <a:spcBef>
                <a:spcPts val="290"/>
              </a:spcBef>
              <a:spcAft>
                <a:spcPts val="0"/>
              </a:spcAft>
              <a:buSzPct val="88771"/>
              <a:buFont typeface="Merriweather"/>
              <a:buChar char="●"/>
              <a:defRPr/>
            </a:pPr>
            <a:r>
              <a:rPr lang="en-US" sz="1600" b="1" dirty="0">
                <a:solidFill>
                  <a:schemeClr val="dk1"/>
                </a:solidFill>
                <a:latin typeface="Merriweather"/>
                <a:ea typeface="Merriweather"/>
                <a:cs typeface="Merriweather"/>
                <a:sym typeface="Merriweather"/>
              </a:rPr>
              <a:t>Prescribed Fire Core elements (selectable by the user by forecast period):</a:t>
            </a:r>
          </a:p>
          <a:p>
            <a:pPr lvl="1" indent="-259080" eaLnBrk="1" fontAlgn="auto" hangingPunct="1">
              <a:lnSpc>
                <a:spcPct val="80000"/>
              </a:lnSpc>
              <a:spcBef>
                <a:spcPts val="260"/>
              </a:spcBef>
              <a:spcAft>
                <a:spcPts val="0"/>
              </a:spcAft>
              <a:buSzPct val="85000"/>
              <a:buFont typeface="Merriweather"/>
              <a:buChar char="●"/>
              <a:defRPr/>
            </a:pPr>
            <a:r>
              <a:rPr lang="en-US" dirty="0">
                <a:solidFill>
                  <a:schemeClr val="dk1"/>
                </a:solidFill>
                <a:latin typeface="Merriweather"/>
                <a:ea typeface="Merriweather"/>
                <a:cs typeface="Merriweather"/>
                <a:sym typeface="Merriweather"/>
              </a:rPr>
              <a:t>Sky/Weather</a:t>
            </a:r>
          </a:p>
          <a:p>
            <a:pPr lvl="1" indent="-259080" eaLnBrk="1" fontAlgn="auto" hangingPunct="1">
              <a:lnSpc>
                <a:spcPct val="80000"/>
              </a:lnSpc>
              <a:spcBef>
                <a:spcPts val="260"/>
              </a:spcBef>
              <a:spcAft>
                <a:spcPts val="0"/>
              </a:spcAft>
              <a:buSzPct val="85000"/>
              <a:buFont typeface="Merriweather"/>
              <a:buChar char="●"/>
              <a:defRPr/>
            </a:pPr>
            <a:r>
              <a:rPr lang="en-US" dirty="0">
                <a:solidFill>
                  <a:schemeClr val="dk1"/>
                </a:solidFill>
                <a:latin typeface="Merriweather"/>
                <a:ea typeface="Merriweather"/>
                <a:cs typeface="Merriweather"/>
                <a:sym typeface="Merriweather"/>
              </a:rPr>
              <a:t>Max/Min Temperature</a:t>
            </a:r>
          </a:p>
          <a:p>
            <a:pPr lvl="1" indent="-259080" eaLnBrk="1" fontAlgn="auto" hangingPunct="1">
              <a:lnSpc>
                <a:spcPct val="80000"/>
              </a:lnSpc>
              <a:spcBef>
                <a:spcPts val="260"/>
              </a:spcBef>
              <a:spcAft>
                <a:spcPts val="0"/>
              </a:spcAft>
              <a:buSzPct val="85000"/>
              <a:buFont typeface="Merriweather"/>
              <a:buChar char="●"/>
              <a:defRPr/>
            </a:pPr>
            <a:r>
              <a:rPr lang="en-US" dirty="0">
                <a:solidFill>
                  <a:schemeClr val="dk1"/>
                </a:solidFill>
                <a:latin typeface="Merriweather"/>
                <a:ea typeface="Merriweather"/>
                <a:cs typeface="Merriweather"/>
                <a:sym typeface="Merriweather"/>
              </a:rPr>
              <a:t>Max/Min Humidity</a:t>
            </a:r>
          </a:p>
          <a:p>
            <a:pPr lvl="1" indent="-259080" eaLnBrk="1" fontAlgn="auto" hangingPunct="1">
              <a:lnSpc>
                <a:spcPct val="80000"/>
              </a:lnSpc>
              <a:spcBef>
                <a:spcPts val="260"/>
              </a:spcBef>
              <a:spcAft>
                <a:spcPts val="0"/>
              </a:spcAft>
              <a:buSzPct val="85000"/>
              <a:buFont typeface="Merriweather"/>
              <a:buChar char="●"/>
              <a:defRPr/>
            </a:pPr>
            <a:r>
              <a:rPr lang="en-US" dirty="0">
                <a:solidFill>
                  <a:schemeClr val="dk1"/>
                </a:solidFill>
                <a:latin typeface="Merriweather"/>
                <a:ea typeface="Merriweather"/>
                <a:cs typeface="Merriweather"/>
                <a:sym typeface="Merriweather"/>
              </a:rPr>
              <a:t>Start Temperature</a:t>
            </a:r>
          </a:p>
          <a:p>
            <a:pPr lvl="1" indent="-259080" eaLnBrk="1" fontAlgn="auto" hangingPunct="1">
              <a:lnSpc>
                <a:spcPct val="80000"/>
              </a:lnSpc>
              <a:spcBef>
                <a:spcPts val="260"/>
              </a:spcBef>
              <a:spcAft>
                <a:spcPts val="0"/>
              </a:spcAft>
              <a:buSzPct val="85000"/>
              <a:buFont typeface="Merriweather"/>
              <a:buChar char="●"/>
              <a:defRPr/>
            </a:pPr>
            <a:r>
              <a:rPr lang="en-US" dirty="0">
                <a:solidFill>
                  <a:schemeClr val="dk1"/>
                </a:solidFill>
                <a:latin typeface="Merriweather"/>
                <a:ea typeface="Merriweather"/>
                <a:cs typeface="Merriweather"/>
                <a:sym typeface="Merriweather"/>
              </a:rPr>
              <a:t>Start Humidity</a:t>
            </a:r>
          </a:p>
          <a:p>
            <a:pPr lvl="1" indent="-259080" eaLnBrk="1" fontAlgn="auto" hangingPunct="1">
              <a:lnSpc>
                <a:spcPct val="80000"/>
              </a:lnSpc>
              <a:spcBef>
                <a:spcPts val="260"/>
              </a:spcBef>
              <a:spcAft>
                <a:spcPts val="0"/>
              </a:spcAft>
              <a:buSzPct val="85000"/>
              <a:buFont typeface="Merriweather"/>
              <a:buChar char="●"/>
              <a:defRPr/>
            </a:pPr>
            <a:r>
              <a:rPr lang="en-US" dirty="0">
                <a:solidFill>
                  <a:schemeClr val="dk1"/>
                </a:solidFill>
                <a:latin typeface="Merriweather"/>
                <a:ea typeface="Merriweather"/>
                <a:cs typeface="Merriweather"/>
                <a:sym typeface="Merriweather"/>
              </a:rPr>
              <a:t>Wind (20 FT)</a:t>
            </a:r>
          </a:p>
          <a:p>
            <a:pPr lvl="1" indent="-259080" eaLnBrk="1" fontAlgn="auto" hangingPunct="1">
              <a:lnSpc>
                <a:spcPct val="80000"/>
              </a:lnSpc>
              <a:spcBef>
                <a:spcPts val="260"/>
              </a:spcBef>
              <a:spcAft>
                <a:spcPts val="0"/>
              </a:spcAft>
              <a:buSzPct val="85000"/>
              <a:buFont typeface="Merriweather"/>
              <a:buChar char="●"/>
              <a:defRPr/>
            </a:pPr>
            <a:r>
              <a:rPr lang="en-US" dirty="0">
                <a:solidFill>
                  <a:schemeClr val="dk1"/>
                </a:solidFill>
                <a:latin typeface="Merriweather"/>
                <a:ea typeface="Merriweather"/>
                <a:cs typeface="Merriweather"/>
                <a:sym typeface="Merriweather"/>
              </a:rPr>
              <a:t>Start Winds</a:t>
            </a:r>
          </a:p>
          <a:p>
            <a:pPr marL="0" indent="0" eaLnBrk="1" fontAlgn="auto" hangingPunct="1">
              <a:lnSpc>
                <a:spcPct val="80000"/>
              </a:lnSpc>
              <a:spcBef>
                <a:spcPts val="290"/>
              </a:spcBef>
              <a:spcAft>
                <a:spcPts val="0"/>
              </a:spcAft>
              <a:buSzPct val="25000"/>
              <a:buFont typeface="Merriweather"/>
              <a:buNone/>
              <a:defRPr/>
            </a:pPr>
            <a:r>
              <a:rPr lang="en-US" sz="1600" b="1" dirty="0">
                <a:solidFill>
                  <a:schemeClr val="dk1"/>
                </a:solidFill>
                <a:latin typeface="Merriweather"/>
                <a:ea typeface="Merriweather"/>
                <a:cs typeface="Merriweather"/>
                <a:sym typeface="Merriweather"/>
              </a:rPr>
              <a:t> </a:t>
            </a:r>
          </a:p>
          <a:p>
            <a:pPr marL="0" indent="0" eaLnBrk="1" fontAlgn="auto" hangingPunct="1">
              <a:lnSpc>
                <a:spcPct val="80000"/>
              </a:lnSpc>
              <a:spcBef>
                <a:spcPts val="290"/>
              </a:spcBef>
              <a:spcAft>
                <a:spcPts val="0"/>
              </a:spcAft>
              <a:buSzPct val="88771"/>
              <a:buFont typeface="Arial"/>
              <a:buNone/>
              <a:defRPr/>
            </a:pPr>
            <a:r>
              <a:rPr lang="en-US" sz="1800" b="1" dirty="0">
                <a:solidFill>
                  <a:schemeClr val="dk1"/>
                </a:solidFill>
                <a:latin typeface="Merriweather"/>
                <a:ea typeface="Merriweather"/>
                <a:cs typeface="Merriweather"/>
                <a:sym typeface="Merriweather"/>
              </a:rPr>
              <a:t>*NOTE: </a:t>
            </a:r>
            <a:r>
              <a:rPr lang="en-US" sz="1800" dirty="0">
                <a:solidFill>
                  <a:schemeClr val="dk1"/>
                </a:solidFill>
                <a:latin typeface="Merriweather"/>
                <a:ea typeface="Merriweather"/>
                <a:cs typeface="Merriweather"/>
                <a:sym typeface="Merriweather"/>
              </a:rPr>
              <a:t>For Fire and Prescribed Fire, regardless of what the user selects, GFE formatters will produce forecasts of Sky/Weather, Max/Min Temperature, Max/Min Relative Humidity, and Winds for 3 periods as </a:t>
            </a:r>
            <a:r>
              <a:rPr lang="en-US" sz="1800" dirty="0" smtClean="0">
                <a:solidFill>
                  <a:schemeClr val="dk1"/>
                </a:solidFill>
                <a:latin typeface="Merriweather"/>
                <a:ea typeface="Merriweather"/>
                <a:cs typeface="Merriweather"/>
                <a:sym typeface="Merriweather"/>
              </a:rPr>
              <a:t>required by </a:t>
            </a:r>
            <a:r>
              <a:rPr lang="en-US" sz="1800" dirty="0">
                <a:solidFill>
                  <a:schemeClr val="dk1"/>
                </a:solidFill>
                <a:latin typeface="Merriweather"/>
                <a:ea typeface="Merriweather"/>
                <a:cs typeface="Merriweather"/>
                <a:sym typeface="Merriweather"/>
              </a:rPr>
              <a:t>NWS Directive 10-401 4.3.2.  </a:t>
            </a:r>
            <a:r>
              <a:rPr lang="en-US" sz="1800" dirty="0" smtClean="0">
                <a:solidFill>
                  <a:schemeClr val="dk1"/>
                </a:solidFill>
                <a:latin typeface="Merriweather"/>
                <a:ea typeface="Merriweather"/>
                <a:cs typeface="Merriweather"/>
                <a:sym typeface="Merriweather"/>
              </a:rPr>
              <a:t>All </a:t>
            </a:r>
            <a:r>
              <a:rPr lang="en-US" sz="1800" dirty="0">
                <a:solidFill>
                  <a:schemeClr val="dk1"/>
                </a:solidFill>
                <a:latin typeface="Merriweather"/>
                <a:ea typeface="Merriweather"/>
                <a:cs typeface="Merriweather"/>
                <a:sym typeface="Merriweather"/>
              </a:rPr>
              <a:t>other elements are selectable by the user by forecast period. </a:t>
            </a:r>
          </a:p>
          <a:p>
            <a:pPr indent="-198120" eaLnBrk="1" fontAlgn="auto" hangingPunct="1">
              <a:lnSpc>
                <a:spcPct val="80000"/>
              </a:lnSpc>
              <a:spcBef>
                <a:spcPts val="286"/>
              </a:spcBef>
              <a:spcAft>
                <a:spcPts val="0"/>
              </a:spcAft>
              <a:buFont typeface="Arial"/>
              <a:buNone/>
              <a:defRPr/>
            </a:pPr>
            <a:endParaRPr sz="1450" dirty="0">
              <a:solidFill>
                <a:schemeClr val="dk1"/>
              </a:solidFill>
              <a:latin typeface="Merriweather"/>
              <a:ea typeface="Merriweather"/>
              <a:cs typeface="Merriweather"/>
              <a:sym typeface="Merriweather"/>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hape 597"/>
          <p:cNvSpPr txBox="1">
            <a:spLocks noGrp="1"/>
          </p:cNvSpPr>
          <p:nvPr>
            <p:ph type="title"/>
          </p:nvPr>
        </p:nvSpPr>
        <p:spPr>
          <a:xfrm>
            <a:off x="457200" y="704850"/>
            <a:ext cx="8229600" cy="1143000"/>
          </a:xfrm>
        </p:spPr>
        <p:txBody>
          <a:bodyPr lIns="0" tIns="45700" rIns="0" bIns="0"/>
          <a:lstStyle/>
          <a:p>
            <a:pPr eaLnBrk="1" hangingPunct="1">
              <a:spcBef>
                <a:spcPct val="0"/>
              </a:spcBef>
              <a:buClr>
                <a:srgbClr val="04617B"/>
              </a:buClr>
              <a:buSzPct val="25000"/>
              <a:buFont typeface="Calibri" pitchFamily="34" charset="0"/>
              <a:buNone/>
            </a:pPr>
            <a:r>
              <a:rPr lang="en-US" sz="5000" smtClean="0">
                <a:solidFill>
                  <a:srgbClr val="04617B"/>
                </a:solidFill>
                <a:latin typeface="Calibri" pitchFamily="34" charset="0"/>
                <a:cs typeface="Arial" charset="0"/>
                <a:sym typeface="Calibri" pitchFamily="34" charset="0"/>
              </a:rPr>
              <a:t>Hazardous Materials Elements</a:t>
            </a:r>
          </a:p>
        </p:txBody>
      </p:sp>
      <p:sp>
        <p:nvSpPr>
          <p:cNvPr id="598" name="Shape 598"/>
          <p:cNvSpPr txBox="1">
            <a:spLocks noGrp="1"/>
          </p:cNvSpPr>
          <p:nvPr>
            <p:ph type="body" idx="1"/>
          </p:nvPr>
        </p:nvSpPr>
        <p:spPr>
          <a:xfrm>
            <a:off x="457200" y="1935163"/>
            <a:ext cx="8229600" cy="4389437"/>
          </a:xfrm>
        </p:spPr>
        <p:txBody>
          <a:bodyPr tIns="45700" bIns="45700">
            <a:noAutofit/>
          </a:bodyPr>
          <a:lstStyle/>
          <a:p>
            <a:pPr indent="-274320" eaLnBrk="1" fontAlgn="auto" hangingPunct="1">
              <a:lnSpc>
                <a:spcPct val="90000"/>
              </a:lnSpc>
              <a:spcBef>
                <a:spcPts val="0"/>
              </a:spcBef>
              <a:spcAft>
                <a:spcPts val="0"/>
              </a:spcAft>
              <a:buSzPct val="95000"/>
              <a:buFont typeface="Merriweather"/>
              <a:buChar char="●"/>
              <a:defRPr/>
            </a:pPr>
            <a:r>
              <a:rPr lang="en-US" sz="1600" b="1" dirty="0">
                <a:solidFill>
                  <a:schemeClr val="dk1"/>
                </a:solidFill>
                <a:latin typeface="Merriweather"/>
                <a:ea typeface="Merriweather"/>
                <a:cs typeface="Merriweather"/>
                <a:sym typeface="Merriweather"/>
              </a:rPr>
              <a:t>HAZMAT Land Core Elements</a:t>
            </a:r>
          </a:p>
          <a:p>
            <a:pPr lvl="1" indent="-259080" eaLnBrk="1" fontAlgn="auto" hangingPunct="1">
              <a:lnSpc>
                <a:spcPct val="90000"/>
              </a:lnSpc>
              <a:spcBef>
                <a:spcPts val="320"/>
              </a:spcBef>
              <a:spcAft>
                <a:spcPts val="0"/>
              </a:spcAft>
              <a:buSzPct val="85000"/>
              <a:buFont typeface="Merriweather"/>
              <a:buChar char="●"/>
              <a:defRPr/>
            </a:pPr>
            <a:r>
              <a:rPr lang="en-US" dirty="0">
                <a:solidFill>
                  <a:schemeClr val="dk1"/>
                </a:solidFill>
                <a:latin typeface="Merriweather"/>
                <a:ea typeface="Merriweather"/>
                <a:cs typeface="Merriweather"/>
                <a:sym typeface="Merriweather"/>
              </a:rPr>
              <a:t>Sky/Weather</a:t>
            </a:r>
          </a:p>
          <a:p>
            <a:pPr lvl="1" indent="-259080" eaLnBrk="1" fontAlgn="auto" hangingPunct="1">
              <a:lnSpc>
                <a:spcPct val="90000"/>
              </a:lnSpc>
              <a:spcBef>
                <a:spcPts val="320"/>
              </a:spcBef>
              <a:spcAft>
                <a:spcPts val="0"/>
              </a:spcAft>
              <a:buSzPct val="85000"/>
              <a:buFont typeface="Merriweather"/>
              <a:buChar char="●"/>
              <a:defRPr/>
            </a:pPr>
            <a:r>
              <a:rPr lang="en-US" dirty="0">
                <a:solidFill>
                  <a:schemeClr val="dk1"/>
                </a:solidFill>
                <a:latin typeface="Merriweather"/>
                <a:ea typeface="Merriweather"/>
                <a:cs typeface="Merriweather"/>
                <a:sym typeface="Merriweather"/>
              </a:rPr>
              <a:t>Max/Min Temperature</a:t>
            </a:r>
          </a:p>
          <a:p>
            <a:pPr lvl="1" indent="-259080" eaLnBrk="1" fontAlgn="auto" hangingPunct="1">
              <a:lnSpc>
                <a:spcPct val="90000"/>
              </a:lnSpc>
              <a:spcBef>
                <a:spcPts val="320"/>
              </a:spcBef>
              <a:spcAft>
                <a:spcPts val="0"/>
              </a:spcAft>
              <a:buSzPct val="85000"/>
              <a:buFont typeface="Merriweather"/>
              <a:buChar char="●"/>
              <a:defRPr/>
            </a:pPr>
            <a:r>
              <a:rPr lang="en-US" dirty="0">
                <a:solidFill>
                  <a:schemeClr val="dk1"/>
                </a:solidFill>
                <a:latin typeface="Merriweather"/>
                <a:ea typeface="Merriweather"/>
                <a:cs typeface="Merriweather"/>
                <a:sym typeface="Merriweather"/>
              </a:rPr>
              <a:t>Max/Min Humidity</a:t>
            </a:r>
          </a:p>
          <a:p>
            <a:pPr lvl="1" indent="-259080" eaLnBrk="1" fontAlgn="auto" hangingPunct="1">
              <a:lnSpc>
                <a:spcPct val="90000"/>
              </a:lnSpc>
              <a:spcBef>
                <a:spcPts val="320"/>
              </a:spcBef>
              <a:spcAft>
                <a:spcPts val="0"/>
              </a:spcAft>
              <a:buSzPct val="85000"/>
              <a:buFont typeface="Merriweather"/>
              <a:buChar char="●"/>
              <a:defRPr/>
            </a:pPr>
            <a:r>
              <a:rPr lang="en-US" dirty="0">
                <a:solidFill>
                  <a:schemeClr val="dk1"/>
                </a:solidFill>
                <a:latin typeface="Merriweather"/>
                <a:ea typeface="Merriweather"/>
                <a:cs typeface="Merriweather"/>
                <a:sym typeface="Merriweather"/>
              </a:rPr>
              <a:t>Wind</a:t>
            </a:r>
          </a:p>
          <a:p>
            <a:pPr lvl="1" indent="-259080" eaLnBrk="1" fontAlgn="auto" hangingPunct="1">
              <a:lnSpc>
                <a:spcPct val="90000"/>
              </a:lnSpc>
              <a:spcBef>
                <a:spcPts val="320"/>
              </a:spcBef>
              <a:spcAft>
                <a:spcPts val="0"/>
              </a:spcAft>
              <a:buSzPct val="85000"/>
              <a:buFont typeface="Merriweather"/>
              <a:buChar char="●"/>
              <a:defRPr/>
            </a:pPr>
            <a:r>
              <a:rPr lang="en-US" dirty="0">
                <a:solidFill>
                  <a:schemeClr val="dk1"/>
                </a:solidFill>
                <a:latin typeface="Merriweather"/>
                <a:ea typeface="Merriweather"/>
                <a:cs typeface="Merriweather"/>
                <a:sym typeface="Merriweather"/>
              </a:rPr>
              <a:t>Dew point</a:t>
            </a:r>
          </a:p>
          <a:p>
            <a:pPr lvl="1" indent="-259080" eaLnBrk="1" fontAlgn="auto" hangingPunct="1">
              <a:lnSpc>
                <a:spcPct val="90000"/>
              </a:lnSpc>
              <a:spcBef>
                <a:spcPts val="320"/>
              </a:spcBef>
              <a:spcAft>
                <a:spcPts val="0"/>
              </a:spcAft>
              <a:buSzPct val="85000"/>
              <a:buFont typeface="Merriweather"/>
              <a:buChar char="●"/>
              <a:defRPr/>
            </a:pPr>
            <a:r>
              <a:rPr lang="en-US" dirty="0">
                <a:solidFill>
                  <a:schemeClr val="dk1"/>
                </a:solidFill>
                <a:latin typeface="Merriweather"/>
                <a:ea typeface="Merriweather"/>
                <a:cs typeface="Merriweather"/>
                <a:sym typeface="Merriweather"/>
              </a:rPr>
              <a:t>Probability of precipitation</a:t>
            </a:r>
          </a:p>
          <a:p>
            <a:pPr marL="0" indent="0" eaLnBrk="1" fontAlgn="auto" hangingPunct="1">
              <a:lnSpc>
                <a:spcPct val="90000"/>
              </a:lnSpc>
              <a:spcBef>
                <a:spcPts val="360"/>
              </a:spcBef>
              <a:spcAft>
                <a:spcPts val="0"/>
              </a:spcAft>
              <a:buFont typeface="Arial"/>
              <a:buNone/>
              <a:defRPr/>
            </a:pPr>
            <a:endParaRPr sz="1600" dirty="0">
              <a:solidFill>
                <a:schemeClr val="dk1"/>
              </a:solidFill>
              <a:latin typeface="Merriweather"/>
              <a:ea typeface="Merriweather"/>
              <a:cs typeface="Merriweather"/>
              <a:sym typeface="Merriweather"/>
            </a:endParaRPr>
          </a:p>
          <a:p>
            <a:pPr indent="-274320" eaLnBrk="1" fontAlgn="auto" hangingPunct="1">
              <a:lnSpc>
                <a:spcPct val="90000"/>
              </a:lnSpc>
              <a:spcBef>
                <a:spcPts val="360"/>
              </a:spcBef>
              <a:spcAft>
                <a:spcPts val="0"/>
              </a:spcAft>
              <a:buSzPct val="95000"/>
              <a:buFont typeface="Merriweather"/>
              <a:buChar char="●"/>
              <a:defRPr/>
            </a:pPr>
            <a:r>
              <a:rPr lang="en-US" sz="1600" b="1" dirty="0">
                <a:solidFill>
                  <a:schemeClr val="dk1"/>
                </a:solidFill>
                <a:latin typeface="Merriweather"/>
                <a:ea typeface="Merriweather"/>
                <a:cs typeface="Merriweather"/>
                <a:sym typeface="Merriweather"/>
              </a:rPr>
              <a:t>HAZMAT Inland Waterway Core Elements</a:t>
            </a:r>
          </a:p>
          <a:p>
            <a:pPr lvl="1" indent="-259080" eaLnBrk="1" fontAlgn="auto" hangingPunct="1">
              <a:lnSpc>
                <a:spcPct val="90000"/>
              </a:lnSpc>
              <a:spcBef>
                <a:spcPts val="320"/>
              </a:spcBef>
              <a:spcAft>
                <a:spcPts val="0"/>
              </a:spcAft>
              <a:buSzPct val="85000"/>
              <a:buFont typeface="Merriweather"/>
              <a:buChar char="●"/>
              <a:defRPr/>
            </a:pPr>
            <a:r>
              <a:rPr lang="en-US" dirty="0">
                <a:solidFill>
                  <a:schemeClr val="dk1"/>
                </a:solidFill>
                <a:latin typeface="Merriweather"/>
                <a:ea typeface="Merriweather"/>
                <a:cs typeface="Merriweather"/>
                <a:sym typeface="Merriweather"/>
              </a:rPr>
              <a:t>Sky/Weather</a:t>
            </a:r>
          </a:p>
          <a:p>
            <a:pPr lvl="1" indent="-259080" eaLnBrk="1" fontAlgn="auto" hangingPunct="1">
              <a:lnSpc>
                <a:spcPct val="90000"/>
              </a:lnSpc>
              <a:spcBef>
                <a:spcPts val="320"/>
              </a:spcBef>
              <a:spcAft>
                <a:spcPts val="0"/>
              </a:spcAft>
              <a:buSzPct val="85000"/>
              <a:buFont typeface="Merriweather"/>
              <a:buChar char="●"/>
              <a:defRPr/>
            </a:pPr>
            <a:r>
              <a:rPr lang="en-US" dirty="0">
                <a:solidFill>
                  <a:schemeClr val="dk1"/>
                </a:solidFill>
                <a:latin typeface="Merriweather"/>
                <a:ea typeface="Merriweather"/>
                <a:cs typeface="Merriweather"/>
                <a:sym typeface="Merriweather"/>
              </a:rPr>
              <a:t>Max/Min Temperature</a:t>
            </a:r>
          </a:p>
          <a:p>
            <a:pPr lvl="1" indent="-259080" eaLnBrk="1" fontAlgn="auto" hangingPunct="1">
              <a:lnSpc>
                <a:spcPct val="90000"/>
              </a:lnSpc>
              <a:spcBef>
                <a:spcPts val="320"/>
              </a:spcBef>
              <a:spcAft>
                <a:spcPts val="0"/>
              </a:spcAft>
              <a:buSzPct val="85000"/>
              <a:buFont typeface="Merriweather"/>
              <a:buChar char="●"/>
              <a:defRPr/>
            </a:pPr>
            <a:r>
              <a:rPr lang="en-US" dirty="0">
                <a:solidFill>
                  <a:schemeClr val="dk1"/>
                </a:solidFill>
                <a:latin typeface="Merriweather"/>
                <a:ea typeface="Merriweather"/>
                <a:cs typeface="Merriweather"/>
                <a:sym typeface="Merriweather"/>
              </a:rPr>
              <a:t>Max/Min Humidity</a:t>
            </a:r>
          </a:p>
          <a:p>
            <a:pPr lvl="1" indent="-259080" eaLnBrk="1" fontAlgn="auto" hangingPunct="1">
              <a:lnSpc>
                <a:spcPct val="90000"/>
              </a:lnSpc>
              <a:spcBef>
                <a:spcPts val="320"/>
              </a:spcBef>
              <a:spcAft>
                <a:spcPts val="0"/>
              </a:spcAft>
              <a:buSzPct val="85000"/>
              <a:buFont typeface="Merriweather"/>
              <a:buChar char="●"/>
              <a:defRPr/>
            </a:pPr>
            <a:r>
              <a:rPr lang="en-US" dirty="0">
                <a:solidFill>
                  <a:schemeClr val="dk1"/>
                </a:solidFill>
                <a:latin typeface="Merriweather"/>
                <a:ea typeface="Merriweather"/>
                <a:cs typeface="Merriweather"/>
                <a:sym typeface="Merriweather"/>
              </a:rPr>
              <a:t>Wind</a:t>
            </a:r>
          </a:p>
          <a:p>
            <a:pPr marL="457200" lvl="1" indent="0" eaLnBrk="1" fontAlgn="auto" hangingPunct="1">
              <a:lnSpc>
                <a:spcPct val="90000"/>
              </a:lnSpc>
              <a:spcBef>
                <a:spcPts val="320"/>
              </a:spcBef>
              <a:spcAft>
                <a:spcPts val="0"/>
              </a:spcAft>
              <a:buFont typeface="Arial"/>
              <a:buNone/>
              <a:defRPr/>
            </a:pPr>
            <a:endParaRPr dirty="0">
              <a:solidFill>
                <a:schemeClr val="dk1"/>
              </a:solidFill>
              <a:latin typeface="Merriweather"/>
              <a:ea typeface="Merriweather"/>
              <a:cs typeface="Merriweather"/>
              <a:sym typeface="Merriweather"/>
            </a:endParaRPr>
          </a:p>
          <a:p>
            <a:pPr indent="-274320" eaLnBrk="1" fontAlgn="auto" hangingPunct="1">
              <a:lnSpc>
                <a:spcPct val="90000"/>
              </a:lnSpc>
              <a:spcBef>
                <a:spcPts val="380"/>
              </a:spcBef>
              <a:spcAft>
                <a:spcPts val="0"/>
              </a:spcAft>
              <a:buSzPct val="95000"/>
              <a:buFont typeface="Merriweather"/>
              <a:buChar char="●"/>
              <a:defRPr/>
            </a:pPr>
            <a:r>
              <a:rPr lang="en-US" sz="1800" dirty="0">
                <a:solidFill>
                  <a:schemeClr val="dk1"/>
                </a:solidFill>
                <a:latin typeface="Merriweather"/>
                <a:ea typeface="Merriweather"/>
                <a:cs typeface="Merriweather"/>
                <a:sym typeface="Merriweather"/>
              </a:rPr>
              <a:t>All elements are selectable by the user by forecast period. </a:t>
            </a:r>
          </a:p>
          <a:p>
            <a:pPr indent="-121920" eaLnBrk="1" fontAlgn="auto" hangingPunct="1">
              <a:lnSpc>
                <a:spcPct val="90000"/>
              </a:lnSpc>
              <a:spcAft>
                <a:spcPts val="0"/>
              </a:spcAft>
              <a:buFont typeface="Arial"/>
              <a:buNone/>
              <a:defRPr/>
            </a:pPr>
            <a:endParaRPr sz="2600" dirty="0">
              <a:solidFill>
                <a:schemeClr val="dk1"/>
              </a:solidFill>
              <a:latin typeface="Merriweather"/>
              <a:ea typeface="Merriweather"/>
              <a:cs typeface="Merriweather"/>
              <a:sym typeface="Merriweather"/>
            </a:endParaRPr>
          </a:p>
          <a:p>
            <a:pPr indent="-121920" eaLnBrk="1" fontAlgn="auto" hangingPunct="1">
              <a:lnSpc>
                <a:spcPct val="90000"/>
              </a:lnSpc>
              <a:spcAft>
                <a:spcPts val="0"/>
              </a:spcAft>
              <a:buFont typeface="Arial"/>
              <a:buNone/>
              <a:defRPr/>
            </a:pPr>
            <a:endParaRPr sz="2600" dirty="0">
              <a:solidFill>
                <a:schemeClr val="dk1"/>
              </a:solidFill>
              <a:latin typeface="Merriweather"/>
              <a:ea typeface="Merriweather"/>
              <a:cs typeface="Merriweather"/>
              <a:sym typeface="Merriweather"/>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hape 496"/>
          <p:cNvSpPr txBox="1">
            <a:spLocks noGrp="1"/>
          </p:cNvSpPr>
          <p:nvPr>
            <p:ph type="title"/>
          </p:nvPr>
        </p:nvSpPr>
        <p:spPr>
          <a:xfrm>
            <a:off x="457200" y="704850"/>
            <a:ext cx="8229600" cy="1143000"/>
          </a:xfrm>
        </p:spPr>
        <p:txBody>
          <a:bodyPr lIns="0" tIns="45700" rIns="0" bIns="0"/>
          <a:lstStyle/>
          <a:p>
            <a:pPr eaLnBrk="1" hangingPunct="1">
              <a:spcBef>
                <a:spcPct val="0"/>
              </a:spcBef>
              <a:buClr>
                <a:srgbClr val="04617B"/>
              </a:buClr>
              <a:buSzPct val="25000"/>
              <a:buFont typeface="Calibri" pitchFamily="34" charset="0"/>
              <a:buNone/>
            </a:pPr>
            <a:r>
              <a:rPr lang="en-US" sz="5000" smtClean="0">
                <a:solidFill>
                  <a:srgbClr val="04617B"/>
                </a:solidFill>
                <a:latin typeface="Calibri" pitchFamily="34" charset="0"/>
                <a:cs typeface="Arial" charset="0"/>
                <a:sym typeface="Calibri" pitchFamily="34" charset="0"/>
              </a:rPr>
              <a:t>General Purpose/Requirements</a:t>
            </a:r>
          </a:p>
        </p:txBody>
      </p:sp>
      <p:sp>
        <p:nvSpPr>
          <p:cNvPr id="497" name="Shape 497"/>
          <p:cNvSpPr txBox="1">
            <a:spLocks noGrp="1"/>
          </p:cNvSpPr>
          <p:nvPr>
            <p:ph type="body" idx="1"/>
          </p:nvPr>
        </p:nvSpPr>
        <p:spPr>
          <a:xfrm>
            <a:off x="457200" y="1935163"/>
            <a:ext cx="8229600" cy="4389437"/>
          </a:xfrm>
        </p:spPr>
        <p:txBody>
          <a:bodyPr tIns="45700" bIns="45700">
            <a:noAutofit/>
          </a:bodyPr>
          <a:lstStyle/>
          <a:p>
            <a:pPr marL="0" indent="0" eaLnBrk="1" fontAlgn="auto" hangingPunct="1">
              <a:spcBef>
                <a:spcPts val="0"/>
              </a:spcBef>
              <a:spcAft>
                <a:spcPts val="0"/>
              </a:spcAft>
              <a:buSzPct val="25000"/>
              <a:buFont typeface="Calibri"/>
              <a:buNone/>
              <a:defRPr/>
            </a:pPr>
            <a:r>
              <a:rPr lang="en-US" sz="2600" dirty="0">
                <a:solidFill>
                  <a:srgbClr val="222222"/>
                </a:solidFill>
                <a:latin typeface="Calibri"/>
                <a:ea typeface="Calibri"/>
                <a:cs typeface="Calibri"/>
                <a:sym typeface="Calibri"/>
              </a:rPr>
              <a:t>The purpose of </a:t>
            </a:r>
            <a:r>
              <a:rPr lang="en-US" sz="2600" dirty="0" smtClean="0">
                <a:solidFill>
                  <a:srgbClr val="222222"/>
                </a:solidFill>
                <a:latin typeface="Calibri"/>
                <a:ea typeface="Calibri"/>
                <a:cs typeface="Calibri"/>
                <a:sym typeface="Calibri"/>
              </a:rPr>
              <a:t>the New Spot Webpage is </a:t>
            </a:r>
            <a:r>
              <a:rPr lang="en-US" sz="2600" dirty="0">
                <a:solidFill>
                  <a:srgbClr val="222222"/>
                </a:solidFill>
                <a:latin typeface="Calibri"/>
                <a:ea typeface="Calibri"/>
                <a:cs typeface="Calibri"/>
                <a:sym typeface="Calibri"/>
              </a:rPr>
              <a:t>to build upon the functionality of the existing spot page, and incorporate these new general requirements:</a:t>
            </a:r>
          </a:p>
          <a:p>
            <a:pPr marL="0" indent="0" eaLnBrk="1" fontAlgn="auto" hangingPunct="1">
              <a:spcBef>
                <a:spcPts val="0"/>
              </a:spcBef>
              <a:spcAft>
                <a:spcPts val="0"/>
              </a:spcAft>
              <a:buFont typeface="Arial"/>
              <a:buNone/>
              <a:defRPr/>
            </a:pPr>
            <a:endParaRPr sz="2600" dirty="0">
              <a:solidFill>
                <a:srgbClr val="222222"/>
              </a:solidFill>
              <a:latin typeface="Calibri"/>
              <a:ea typeface="Calibri"/>
              <a:cs typeface="Calibri"/>
              <a:sym typeface="Calibri"/>
            </a:endParaRPr>
          </a:p>
          <a:p>
            <a:pPr marL="731520" indent="-274319" eaLnBrk="1" fontAlgn="auto" hangingPunct="1">
              <a:spcBef>
                <a:spcPts val="0"/>
              </a:spcBef>
              <a:spcAft>
                <a:spcPts val="0"/>
              </a:spcAft>
              <a:buSzPct val="100000"/>
              <a:buFont typeface="Calibri"/>
              <a:buChar char="●"/>
              <a:defRPr/>
            </a:pPr>
            <a:r>
              <a:rPr lang="en-US" sz="2400" dirty="0">
                <a:solidFill>
                  <a:schemeClr val="dk1"/>
                </a:solidFill>
                <a:latin typeface="Calibri"/>
                <a:ea typeface="Calibri"/>
                <a:cs typeface="Calibri"/>
                <a:sym typeface="Calibri"/>
              </a:rPr>
              <a:t>One consolidated web presence</a:t>
            </a:r>
          </a:p>
          <a:p>
            <a:pPr marL="731520" indent="-274319" eaLnBrk="1" fontAlgn="auto" hangingPunct="1">
              <a:spcAft>
                <a:spcPts val="0"/>
              </a:spcAft>
              <a:buSzPct val="100000"/>
              <a:buFont typeface="Calibri"/>
              <a:buChar char="●"/>
              <a:defRPr/>
            </a:pPr>
            <a:r>
              <a:rPr lang="en-US" sz="2400" dirty="0">
                <a:solidFill>
                  <a:schemeClr val="dk1"/>
                </a:solidFill>
                <a:latin typeface="Calibri"/>
                <a:ea typeface="Calibri"/>
                <a:cs typeface="Calibri"/>
                <a:sym typeface="Calibri"/>
              </a:rPr>
              <a:t>Google mapping interface</a:t>
            </a:r>
          </a:p>
          <a:p>
            <a:pPr marL="731520" indent="-274319" eaLnBrk="1" fontAlgn="auto" hangingPunct="1">
              <a:spcAft>
                <a:spcPts val="0"/>
              </a:spcAft>
              <a:buSzPct val="100000"/>
              <a:buFont typeface="Calibri"/>
              <a:buChar char="●"/>
              <a:defRPr/>
            </a:pPr>
            <a:r>
              <a:rPr lang="en-US" sz="2400" dirty="0">
                <a:solidFill>
                  <a:schemeClr val="dk1"/>
                </a:solidFill>
                <a:latin typeface="Calibri"/>
                <a:ea typeface="Calibri"/>
                <a:cs typeface="Calibri"/>
                <a:sym typeface="Calibri"/>
              </a:rPr>
              <a:t>All hazard applicable</a:t>
            </a:r>
          </a:p>
          <a:p>
            <a:pPr marL="731520" indent="-274319" eaLnBrk="1" fontAlgn="auto" hangingPunct="1">
              <a:spcAft>
                <a:spcPts val="0"/>
              </a:spcAft>
              <a:buSzPct val="100000"/>
              <a:buFont typeface="Calibri"/>
              <a:buChar char="●"/>
              <a:defRPr/>
            </a:pPr>
            <a:r>
              <a:rPr lang="en-US" sz="2400" dirty="0">
                <a:solidFill>
                  <a:schemeClr val="dk1"/>
                </a:solidFill>
                <a:latin typeface="Calibri"/>
                <a:ea typeface="Calibri"/>
                <a:cs typeface="Calibri"/>
                <a:sym typeface="Calibri"/>
              </a:rPr>
              <a:t>Relational database</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hape 603"/>
          <p:cNvSpPr txBox="1">
            <a:spLocks noGrp="1"/>
          </p:cNvSpPr>
          <p:nvPr>
            <p:ph type="title"/>
          </p:nvPr>
        </p:nvSpPr>
        <p:spPr>
          <a:xfrm>
            <a:off x="457200" y="704850"/>
            <a:ext cx="8229600" cy="1143000"/>
          </a:xfrm>
        </p:spPr>
        <p:txBody>
          <a:bodyPr lIns="0" tIns="45700" rIns="0" bIns="0"/>
          <a:lstStyle/>
          <a:p>
            <a:pPr eaLnBrk="1" hangingPunct="1">
              <a:spcBef>
                <a:spcPct val="0"/>
              </a:spcBef>
              <a:buClr>
                <a:srgbClr val="04617B"/>
              </a:buClr>
              <a:buSzPct val="25000"/>
              <a:buFont typeface="Calibri" pitchFamily="34" charset="0"/>
              <a:buNone/>
            </a:pPr>
            <a:r>
              <a:rPr lang="en-US" sz="5000" smtClean="0">
                <a:solidFill>
                  <a:srgbClr val="04617B"/>
                </a:solidFill>
                <a:latin typeface="Calibri" pitchFamily="34" charset="0"/>
                <a:cs typeface="Arial" charset="0"/>
                <a:sym typeface="Calibri" pitchFamily="34" charset="0"/>
              </a:rPr>
              <a:t>Search and Rescue Elements</a:t>
            </a:r>
          </a:p>
        </p:txBody>
      </p:sp>
      <p:sp>
        <p:nvSpPr>
          <p:cNvPr id="604" name="Shape 604"/>
          <p:cNvSpPr txBox="1">
            <a:spLocks noGrp="1"/>
          </p:cNvSpPr>
          <p:nvPr>
            <p:ph type="body" idx="1"/>
          </p:nvPr>
        </p:nvSpPr>
        <p:spPr>
          <a:xfrm>
            <a:off x="457200" y="1935163"/>
            <a:ext cx="8229600" cy="4389437"/>
          </a:xfrm>
        </p:spPr>
        <p:txBody>
          <a:bodyPr tIns="45700" bIns="45700">
            <a:noAutofit/>
          </a:bodyPr>
          <a:lstStyle/>
          <a:p>
            <a:pPr indent="-274320" eaLnBrk="1" fontAlgn="auto" hangingPunct="1">
              <a:lnSpc>
                <a:spcPct val="80000"/>
              </a:lnSpc>
              <a:spcBef>
                <a:spcPts val="0"/>
              </a:spcBef>
              <a:spcAft>
                <a:spcPts val="0"/>
              </a:spcAft>
              <a:buSzPct val="95000"/>
              <a:buFont typeface="Merriweather"/>
              <a:buChar char="●"/>
              <a:defRPr/>
            </a:pPr>
            <a:r>
              <a:rPr lang="en-US" sz="1600" b="1" dirty="0">
                <a:solidFill>
                  <a:schemeClr val="dk1"/>
                </a:solidFill>
                <a:latin typeface="Merriweather"/>
                <a:ea typeface="Merriweather"/>
                <a:cs typeface="Merriweather"/>
                <a:sym typeface="Merriweather"/>
              </a:rPr>
              <a:t>SAR Land Core Elements</a:t>
            </a:r>
          </a:p>
          <a:p>
            <a:pPr lvl="1" indent="-259080" eaLnBrk="1" fontAlgn="auto" hangingPunct="1">
              <a:lnSpc>
                <a:spcPct val="80000"/>
              </a:lnSpc>
              <a:spcBef>
                <a:spcPts val="340"/>
              </a:spcBef>
              <a:spcAft>
                <a:spcPts val="0"/>
              </a:spcAft>
              <a:buSzPct val="85000"/>
              <a:buFont typeface="Merriweather"/>
              <a:buChar char="●"/>
              <a:defRPr/>
            </a:pPr>
            <a:r>
              <a:rPr lang="en-US" dirty="0">
                <a:solidFill>
                  <a:schemeClr val="dk1"/>
                </a:solidFill>
                <a:latin typeface="Merriweather"/>
                <a:ea typeface="Merriweather"/>
                <a:cs typeface="Merriweather"/>
                <a:sym typeface="Merriweather"/>
              </a:rPr>
              <a:t>Max/Min Temperature</a:t>
            </a:r>
          </a:p>
          <a:p>
            <a:pPr lvl="1" indent="-259080" eaLnBrk="1" fontAlgn="auto" hangingPunct="1">
              <a:lnSpc>
                <a:spcPct val="80000"/>
              </a:lnSpc>
              <a:spcBef>
                <a:spcPts val="340"/>
              </a:spcBef>
              <a:spcAft>
                <a:spcPts val="0"/>
              </a:spcAft>
              <a:buSzPct val="85000"/>
              <a:buFont typeface="Merriweather"/>
              <a:buChar char="●"/>
              <a:defRPr/>
            </a:pPr>
            <a:r>
              <a:rPr lang="en-US" dirty="0">
                <a:solidFill>
                  <a:schemeClr val="dk1"/>
                </a:solidFill>
                <a:latin typeface="Merriweather"/>
                <a:ea typeface="Merriweather"/>
                <a:cs typeface="Merriweather"/>
                <a:sym typeface="Merriweather"/>
              </a:rPr>
              <a:t>Max/Min Humidity</a:t>
            </a:r>
          </a:p>
          <a:p>
            <a:pPr lvl="1" indent="-259080" eaLnBrk="1" fontAlgn="auto" hangingPunct="1">
              <a:lnSpc>
                <a:spcPct val="80000"/>
              </a:lnSpc>
              <a:spcBef>
                <a:spcPts val="340"/>
              </a:spcBef>
              <a:spcAft>
                <a:spcPts val="0"/>
              </a:spcAft>
              <a:buSzPct val="85000"/>
              <a:buFont typeface="Merriweather"/>
              <a:buChar char="●"/>
              <a:defRPr/>
            </a:pPr>
            <a:r>
              <a:rPr lang="en-US" dirty="0">
                <a:solidFill>
                  <a:schemeClr val="dk1"/>
                </a:solidFill>
                <a:latin typeface="Merriweather"/>
                <a:ea typeface="Merriweather"/>
                <a:cs typeface="Merriweather"/>
                <a:sym typeface="Merriweather"/>
              </a:rPr>
              <a:t>Wind</a:t>
            </a:r>
          </a:p>
          <a:p>
            <a:pPr lvl="1" indent="-259080" eaLnBrk="1" fontAlgn="auto" hangingPunct="1">
              <a:lnSpc>
                <a:spcPct val="80000"/>
              </a:lnSpc>
              <a:spcBef>
                <a:spcPts val="340"/>
              </a:spcBef>
              <a:spcAft>
                <a:spcPts val="0"/>
              </a:spcAft>
              <a:buSzPct val="85000"/>
              <a:buFont typeface="Merriweather"/>
              <a:buChar char="●"/>
              <a:defRPr/>
            </a:pPr>
            <a:r>
              <a:rPr lang="en-US" dirty="0">
                <a:solidFill>
                  <a:schemeClr val="dk1"/>
                </a:solidFill>
                <a:latin typeface="Merriweather"/>
                <a:ea typeface="Merriweather"/>
                <a:cs typeface="Merriweather"/>
                <a:sym typeface="Merriweather"/>
              </a:rPr>
              <a:t>Dew point</a:t>
            </a:r>
          </a:p>
          <a:p>
            <a:pPr lvl="1" indent="-259080" eaLnBrk="1" fontAlgn="auto" hangingPunct="1">
              <a:lnSpc>
                <a:spcPct val="80000"/>
              </a:lnSpc>
              <a:spcBef>
                <a:spcPts val="340"/>
              </a:spcBef>
              <a:spcAft>
                <a:spcPts val="0"/>
              </a:spcAft>
              <a:buSzPct val="85000"/>
              <a:buFont typeface="Merriweather"/>
              <a:buChar char="●"/>
              <a:defRPr/>
            </a:pPr>
            <a:r>
              <a:rPr lang="en-US" dirty="0">
                <a:solidFill>
                  <a:schemeClr val="dk1"/>
                </a:solidFill>
                <a:latin typeface="Merriweather"/>
                <a:ea typeface="Merriweather"/>
                <a:cs typeface="Merriweather"/>
                <a:sym typeface="Merriweather"/>
              </a:rPr>
              <a:t>Probability of precipitation</a:t>
            </a:r>
          </a:p>
          <a:p>
            <a:pPr marL="0" indent="0" eaLnBrk="1" fontAlgn="auto" hangingPunct="1">
              <a:lnSpc>
                <a:spcPct val="80000"/>
              </a:lnSpc>
              <a:spcBef>
                <a:spcPts val="364"/>
              </a:spcBef>
              <a:spcAft>
                <a:spcPts val="0"/>
              </a:spcAft>
              <a:buFont typeface="Arial"/>
              <a:buNone/>
              <a:defRPr/>
            </a:pPr>
            <a:endParaRPr sz="1600" dirty="0">
              <a:solidFill>
                <a:schemeClr val="dk1"/>
              </a:solidFill>
              <a:latin typeface="Merriweather"/>
              <a:ea typeface="Merriweather"/>
              <a:cs typeface="Merriweather"/>
              <a:sym typeface="Merriweather"/>
            </a:endParaRPr>
          </a:p>
          <a:p>
            <a:pPr indent="-274320" eaLnBrk="1" fontAlgn="auto" hangingPunct="1">
              <a:lnSpc>
                <a:spcPct val="80000"/>
              </a:lnSpc>
              <a:spcBef>
                <a:spcPts val="360"/>
              </a:spcBef>
              <a:spcAft>
                <a:spcPts val="0"/>
              </a:spcAft>
              <a:buSzPct val="95000"/>
              <a:buFont typeface="Merriweather"/>
              <a:buChar char="●"/>
              <a:defRPr/>
            </a:pPr>
            <a:r>
              <a:rPr lang="en-US" sz="1600" b="1" dirty="0">
                <a:solidFill>
                  <a:schemeClr val="dk1"/>
                </a:solidFill>
                <a:latin typeface="Merriweather"/>
                <a:ea typeface="Merriweather"/>
                <a:cs typeface="Merriweather"/>
                <a:sym typeface="Merriweather"/>
              </a:rPr>
              <a:t>SAR Water Core Elements</a:t>
            </a:r>
          </a:p>
          <a:p>
            <a:pPr lvl="1" indent="-259080" eaLnBrk="1" fontAlgn="auto" hangingPunct="1">
              <a:lnSpc>
                <a:spcPct val="80000"/>
              </a:lnSpc>
              <a:spcBef>
                <a:spcPts val="340"/>
              </a:spcBef>
              <a:spcAft>
                <a:spcPts val="0"/>
              </a:spcAft>
              <a:buSzPct val="85000"/>
              <a:buFont typeface="Merriweather"/>
              <a:buChar char="●"/>
              <a:defRPr/>
            </a:pPr>
            <a:r>
              <a:rPr lang="en-US" dirty="0">
                <a:solidFill>
                  <a:schemeClr val="dk1"/>
                </a:solidFill>
                <a:latin typeface="Merriweather"/>
                <a:ea typeface="Merriweather"/>
                <a:cs typeface="Merriweather"/>
                <a:sym typeface="Merriweather"/>
              </a:rPr>
              <a:t>Sky/Weather</a:t>
            </a:r>
          </a:p>
          <a:p>
            <a:pPr lvl="1" indent="-259080" eaLnBrk="1" fontAlgn="auto" hangingPunct="1">
              <a:lnSpc>
                <a:spcPct val="80000"/>
              </a:lnSpc>
              <a:spcBef>
                <a:spcPts val="340"/>
              </a:spcBef>
              <a:spcAft>
                <a:spcPts val="0"/>
              </a:spcAft>
              <a:buSzPct val="85000"/>
              <a:buFont typeface="Merriweather"/>
              <a:buChar char="●"/>
              <a:defRPr/>
            </a:pPr>
            <a:r>
              <a:rPr lang="en-US" dirty="0">
                <a:solidFill>
                  <a:schemeClr val="dk1"/>
                </a:solidFill>
                <a:latin typeface="Merriweather"/>
                <a:ea typeface="Merriweather"/>
                <a:cs typeface="Merriweather"/>
                <a:sym typeface="Merriweather"/>
              </a:rPr>
              <a:t>Max/Min Temperature</a:t>
            </a:r>
          </a:p>
          <a:p>
            <a:pPr lvl="1" indent="-259080" eaLnBrk="1" fontAlgn="auto" hangingPunct="1">
              <a:lnSpc>
                <a:spcPct val="80000"/>
              </a:lnSpc>
              <a:spcBef>
                <a:spcPts val="340"/>
              </a:spcBef>
              <a:spcAft>
                <a:spcPts val="0"/>
              </a:spcAft>
              <a:buSzPct val="85000"/>
              <a:buFont typeface="Merriweather"/>
              <a:buChar char="●"/>
              <a:defRPr/>
            </a:pPr>
            <a:r>
              <a:rPr lang="en-US" dirty="0">
                <a:solidFill>
                  <a:schemeClr val="dk1"/>
                </a:solidFill>
                <a:latin typeface="Merriweather"/>
                <a:ea typeface="Merriweather"/>
                <a:cs typeface="Merriweather"/>
                <a:sym typeface="Merriweather"/>
              </a:rPr>
              <a:t>Max/Min Humidity</a:t>
            </a:r>
          </a:p>
          <a:p>
            <a:pPr lvl="1" indent="-259080" eaLnBrk="1" fontAlgn="auto" hangingPunct="1">
              <a:lnSpc>
                <a:spcPct val="80000"/>
              </a:lnSpc>
              <a:spcBef>
                <a:spcPts val="340"/>
              </a:spcBef>
              <a:spcAft>
                <a:spcPts val="0"/>
              </a:spcAft>
              <a:buSzPct val="85000"/>
              <a:buFont typeface="Merriweather"/>
              <a:buChar char="●"/>
              <a:defRPr/>
            </a:pPr>
            <a:r>
              <a:rPr lang="en-US" dirty="0">
                <a:solidFill>
                  <a:schemeClr val="dk1"/>
                </a:solidFill>
                <a:latin typeface="Merriweather"/>
                <a:ea typeface="Merriweather"/>
                <a:cs typeface="Merriweather"/>
                <a:sym typeface="Merriweather"/>
              </a:rPr>
              <a:t>Wind</a:t>
            </a:r>
          </a:p>
          <a:p>
            <a:pPr lvl="1" indent="-259080" eaLnBrk="1" fontAlgn="auto" hangingPunct="1">
              <a:lnSpc>
                <a:spcPct val="80000"/>
              </a:lnSpc>
              <a:spcBef>
                <a:spcPts val="340"/>
              </a:spcBef>
              <a:spcAft>
                <a:spcPts val="0"/>
              </a:spcAft>
              <a:buSzPct val="85000"/>
              <a:buFont typeface="Merriweather"/>
              <a:buChar char="●"/>
              <a:defRPr/>
            </a:pPr>
            <a:r>
              <a:rPr lang="en-US" dirty="0">
                <a:solidFill>
                  <a:schemeClr val="dk1"/>
                </a:solidFill>
                <a:latin typeface="Merriweather"/>
                <a:ea typeface="Merriweather"/>
                <a:cs typeface="Merriweather"/>
                <a:sym typeface="Merriweather"/>
              </a:rPr>
              <a:t>Significant Wave Height</a:t>
            </a:r>
          </a:p>
          <a:p>
            <a:pPr marL="0" indent="0" eaLnBrk="1" fontAlgn="auto" hangingPunct="1">
              <a:lnSpc>
                <a:spcPct val="80000"/>
              </a:lnSpc>
              <a:spcBef>
                <a:spcPts val="360"/>
              </a:spcBef>
              <a:spcAft>
                <a:spcPts val="0"/>
              </a:spcAft>
              <a:buFont typeface="Arial"/>
              <a:buNone/>
              <a:defRPr/>
            </a:pPr>
            <a:endParaRPr sz="1600" dirty="0">
              <a:solidFill>
                <a:schemeClr val="dk1"/>
              </a:solidFill>
              <a:latin typeface="Merriweather"/>
              <a:ea typeface="Merriweather"/>
              <a:cs typeface="Merriweather"/>
              <a:sym typeface="Merriweather"/>
            </a:endParaRPr>
          </a:p>
          <a:p>
            <a:pPr indent="-274320" eaLnBrk="1" fontAlgn="auto" hangingPunct="1">
              <a:lnSpc>
                <a:spcPct val="80000"/>
              </a:lnSpc>
              <a:spcBef>
                <a:spcPts val="360"/>
              </a:spcBef>
              <a:spcAft>
                <a:spcPts val="0"/>
              </a:spcAft>
              <a:buSzPct val="95000"/>
              <a:buFont typeface="Merriweather"/>
              <a:buChar char="●"/>
              <a:defRPr/>
            </a:pPr>
            <a:r>
              <a:rPr lang="en-US" sz="1600" dirty="0">
                <a:solidFill>
                  <a:schemeClr val="dk1"/>
                </a:solidFill>
                <a:latin typeface="Merriweather"/>
                <a:ea typeface="Merriweather"/>
                <a:cs typeface="Merriweather"/>
                <a:sym typeface="Merriweather"/>
              </a:rPr>
              <a:t>All elements are selectable by the user by forecast period. </a:t>
            </a:r>
          </a:p>
          <a:p>
            <a:pPr indent="-172720" eaLnBrk="1" fontAlgn="auto" hangingPunct="1">
              <a:lnSpc>
                <a:spcPct val="80000"/>
              </a:lnSpc>
              <a:spcBef>
                <a:spcPts val="364"/>
              </a:spcBef>
              <a:spcAft>
                <a:spcPts val="0"/>
              </a:spcAft>
              <a:buFont typeface="Arial"/>
              <a:buNone/>
              <a:defRPr/>
            </a:pPr>
            <a:endParaRPr sz="1800" dirty="0">
              <a:solidFill>
                <a:schemeClr val="dk1"/>
              </a:solidFill>
              <a:latin typeface="Merriweather"/>
              <a:ea typeface="Merriweather"/>
              <a:cs typeface="Merriweather"/>
              <a:sym typeface="Merriweather"/>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hape 609"/>
          <p:cNvSpPr txBox="1">
            <a:spLocks noGrp="1"/>
          </p:cNvSpPr>
          <p:nvPr>
            <p:ph type="title"/>
          </p:nvPr>
        </p:nvSpPr>
        <p:spPr>
          <a:xfrm>
            <a:off x="457200" y="704850"/>
            <a:ext cx="8229600" cy="1143000"/>
          </a:xfrm>
        </p:spPr>
        <p:txBody>
          <a:bodyPr lIns="0" tIns="45700" rIns="0" bIns="0"/>
          <a:lstStyle/>
          <a:p>
            <a:pPr eaLnBrk="1" hangingPunct="1">
              <a:spcBef>
                <a:spcPct val="0"/>
              </a:spcBef>
              <a:buClr>
                <a:srgbClr val="04617B"/>
              </a:buClr>
              <a:buSzPct val="25000"/>
              <a:buFont typeface="Calibri" pitchFamily="34" charset="0"/>
              <a:buNone/>
            </a:pPr>
            <a:r>
              <a:rPr lang="en-US" sz="5000" smtClean="0">
                <a:solidFill>
                  <a:srgbClr val="04617B"/>
                </a:solidFill>
                <a:latin typeface="Calibri" pitchFamily="34" charset="0"/>
                <a:cs typeface="Arial" charset="0"/>
                <a:sym typeface="Calibri" pitchFamily="34" charset="0"/>
              </a:rPr>
              <a:t>More Elements</a:t>
            </a:r>
          </a:p>
        </p:txBody>
      </p:sp>
      <p:sp>
        <p:nvSpPr>
          <p:cNvPr id="610" name="Shape 610"/>
          <p:cNvSpPr txBox="1">
            <a:spLocks noGrp="1"/>
          </p:cNvSpPr>
          <p:nvPr>
            <p:ph type="body" idx="1"/>
          </p:nvPr>
        </p:nvSpPr>
        <p:spPr>
          <a:xfrm>
            <a:off x="457200" y="1935163"/>
            <a:ext cx="8229600" cy="4389437"/>
          </a:xfrm>
        </p:spPr>
        <p:txBody>
          <a:bodyPr tIns="45700" bIns="45700">
            <a:noAutofit/>
          </a:bodyPr>
          <a:lstStyle/>
          <a:p>
            <a:pPr indent="-274320" eaLnBrk="1" fontAlgn="auto" hangingPunct="1">
              <a:lnSpc>
                <a:spcPct val="80000"/>
              </a:lnSpc>
              <a:spcBef>
                <a:spcPts val="0"/>
              </a:spcBef>
              <a:spcAft>
                <a:spcPts val="0"/>
              </a:spcAft>
              <a:buSzPct val="95000"/>
              <a:buFont typeface="Merriweather"/>
              <a:buChar char="●"/>
              <a:defRPr/>
            </a:pPr>
            <a:r>
              <a:rPr lang="en-US" sz="1600" b="1" dirty="0" smtClean="0">
                <a:solidFill>
                  <a:schemeClr val="dk1"/>
                </a:solidFill>
                <a:latin typeface="Merriweather"/>
                <a:ea typeface="Merriweather"/>
                <a:cs typeface="Merriweather"/>
                <a:sym typeface="Merriweather"/>
              </a:rPr>
              <a:t>Marine Core </a:t>
            </a:r>
            <a:r>
              <a:rPr lang="en-US" sz="1600" b="1" dirty="0">
                <a:solidFill>
                  <a:schemeClr val="dk1"/>
                </a:solidFill>
                <a:latin typeface="Merriweather"/>
                <a:ea typeface="Merriweather"/>
                <a:cs typeface="Merriweather"/>
                <a:sym typeface="Merriweather"/>
              </a:rPr>
              <a:t>Elements</a:t>
            </a:r>
          </a:p>
          <a:p>
            <a:pPr lvl="1" indent="-259080" eaLnBrk="1" fontAlgn="auto" hangingPunct="1">
              <a:lnSpc>
                <a:spcPct val="80000"/>
              </a:lnSpc>
              <a:spcBef>
                <a:spcPts val="340"/>
              </a:spcBef>
              <a:spcAft>
                <a:spcPts val="0"/>
              </a:spcAft>
              <a:buSzPct val="85000"/>
              <a:buFont typeface="Merriweather"/>
              <a:buChar char="●"/>
              <a:defRPr/>
            </a:pPr>
            <a:r>
              <a:rPr lang="en-US" dirty="0" smtClean="0">
                <a:solidFill>
                  <a:schemeClr val="dk1"/>
                </a:solidFill>
                <a:latin typeface="Merriweather"/>
                <a:ea typeface="Merriweather"/>
                <a:cs typeface="Merriweather"/>
                <a:sym typeface="Merriweather"/>
              </a:rPr>
              <a:t>Sky/Weather</a:t>
            </a:r>
          </a:p>
          <a:p>
            <a:pPr lvl="1" indent="-259080" eaLnBrk="1" fontAlgn="auto" hangingPunct="1">
              <a:lnSpc>
                <a:spcPct val="80000"/>
              </a:lnSpc>
              <a:spcBef>
                <a:spcPts val="340"/>
              </a:spcBef>
              <a:spcAft>
                <a:spcPts val="0"/>
              </a:spcAft>
              <a:buSzPct val="85000"/>
              <a:buFont typeface="Merriweather"/>
              <a:buChar char="●"/>
              <a:defRPr/>
            </a:pPr>
            <a:r>
              <a:rPr lang="en-US" dirty="0" smtClean="0">
                <a:solidFill>
                  <a:schemeClr val="dk1"/>
                </a:solidFill>
                <a:latin typeface="Merriweather"/>
                <a:ea typeface="Merriweather"/>
                <a:cs typeface="Merriweather"/>
                <a:sym typeface="Merriweather"/>
              </a:rPr>
              <a:t>Max/Min </a:t>
            </a:r>
            <a:r>
              <a:rPr lang="en-US" dirty="0">
                <a:solidFill>
                  <a:schemeClr val="dk1"/>
                </a:solidFill>
                <a:latin typeface="Merriweather"/>
                <a:ea typeface="Merriweather"/>
                <a:cs typeface="Merriweather"/>
                <a:sym typeface="Merriweather"/>
              </a:rPr>
              <a:t>Temperature</a:t>
            </a:r>
          </a:p>
          <a:p>
            <a:pPr lvl="1" indent="-259080" eaLnBrk="1" fontAlgn="auto" hangingPunct="1">
              <a:lnSpc>
                <a:spcPct val="80000"/>
              </a:lnSpc>
              <a:spcBef>
                <a:spcPts val="340"/>
              </a:spcBef>
              <a:spcAft>
                <a:spcPts val="0"/>
              </a:spcAft>
              <a:buSzPct val="85000"/>
              <a:buFont typeface="Merriweather"/>
              <a:buChar char="●"/>
              <a:defRPr/>
            </a:pPr>
            <a:r>
              <a:rPr lang="en-US" dirty="0">
                <a:solidFill>
                  <a:schemeClr val="dk1"/>
                </a:solidFill>
                <a:latin typeface="Merriweather"/>
                <a:ea typeface="Merriweather"/>
                <a:cs typeface="Merriweather"/>
                <a:sym typeface="Merriweather"/>
              </a:rPr>
              <a:t>Max/Min Humidity</a:t>
            </a:r>
          </a:p>
          <a:p>
            <a:pPr lvl="1" indent="-259080" eaLnBrk="1" fontAlgn="auto" hangingPunct="1">
              <a:lnSpc>
                <a:spcPct val="80000"/>
              </a:lnSpc>
              <a:spcBef>
                <a:spcPts val="340"/>
              </a:spcBef>
              <a:spcAft>
                <a:spcPts val="0"/>
              </a:spcAft>
              <a:buSzPct val="85000"/>
              <a:buFont typeface="Merriweather"/>
              <a:buChar char="●"/>
              <a:defRPr/>
            </a:pPr>
            <a:r>
              <a:rPr lang="en-US" dirty="0">
                <a:solidFill>
                  <a:schemeClr val="dk1"/>
                </a:solidFill>
                <a:latin typeface="Merriweather"/>
                <a:ea typeface="Merriweather"/>
                <a:cs typeface="Merriweather"/>
                <a:sym typeface="Merriweather"/>
              </a:rPr>
              <a:t>Wind</a:t>
            </a:r>
          </a:p>
          <a:p>
            <a:pPr lvl="1" indent="-259080" eaLnBrk="1" fontAlgn="auto" hangingPunct="1">
              <a:lnSpc>
                <a:spcPct val="80000"/>
              </a:lnSpc>
              <a:spcBef>
                <a:spcPts val="340"/>
              </a:spcBef>
              <a:spcAft>
                <a:spcPts val="0"/>
              </a:spcAft>
              <a:buSzPct val="85000"/>
              <a:buFont typeface="Merriweather"/>
              <a:buChar char="●"/>
              <a:defRPr/>
            </a:pPr>
            <a:r>
              <a:rPr lang="en-US" dirty="0" smtClean="0">
                <a:solidFill>
                  <a:schemeClr val="dk1"/>
                </a:solidFill>
                <a:latin typeface="Merriweather"/>
                <a:ea typeface="Merriweather"/>
                <a:cs typeface="Merriweather"/>
                <a:sym typeface="Merriweather"/>
              </a:rPr>
              <a:t>Significant Wave Height</a:t>
            </a:r>
          </a:p>
          <a:p>
            <a:pPr lvl="1" indent="-259080" eaLnBrk="1" fontAlgn="auto" hangingPunct="1">
              <a:lnSpc>
                <a:spcPct val="80000"/>
              </a:lnSpc>
              <a:spcBef>
                <a:spcPts val="340"/>
              </a:spcBef>
              <a:spcAft>
                <a:spcPts val="0"/>
              </a:spcAft>
              <a:buSzPct val="85000"/>
              <a:buFont typeface="Merriweather"/>
              <a:buChar char="●"/>
              <a:defRPr/>
            </a:pPr>
            <a:endParaRPr lang="en-US" dirty="0">
              <a:solidFill>
                <a:schemeClr val="dk1"/>
              </a:solidFill>
              <a:latin typeface="Merriweather"/>
              <a:ea typeface="Merriweather"/>
              <a:cs typeface="Merriweather"/>
              <a:sym typeface="Merriweather"/>
            </a:endParaRPr>
          </a:p>
          <a:p>
            <a:pPr indent="-274320" eaLnBrk="1" fontAlgn="auto" hangingPunct="1">
              <a:lnSpc>
                <a:spcPct val="80000"/>
              </a:lnSpc>
              <a:spcBef>
                <a:spcPts val="0"/>
              </a:spcBef>
              <a:spcAft>
                <a:spcPts val="0"/>
              </a:spcAft>
              <a:buSzPct val="95000"/>
              <a:buFont typeface="Merriweather"/>
              <a:buChar char="●"/>
              <a:defRPr/>
            </a:pPr>
            <a:r>
              <a:rPr lang="en-US" sz="1600" b="1" dirty="0" smtClean="0">
                <a:solidFill>
                  <a:schemeClr val="dk1"/>
                </a:solidFill>
                <a:latin typeface="Merriweather"/>
                <a:ea typeface="Merriweather"/>
                <a:cs typeface="Merriweather"/>
                <a:sym typeface="Merriweather"/>
              </a:rPr>
              <a:t>“Other” Core </a:t>
            </a:r>
            <a:r>
              <a:rPr lang="en-US" sz="1600" b="1" dirty="0">
                <a:solidFill>
                  <a:schemeClr val="dk1"/>
                </a:solidFill>
                <a:latin typeface="Merriweather"/>
                <a:ea typeface="Merriweather"/>
                <a:cs typeface="Merriweather"/>
                <a:sym typeface="Merriweather"/>
              </a:rPr>
              <a:t>Elements</a:t>
            </a:r>
          </a:p>
          <a:p>
            <a:pPr lvl="1" indent="-259080" eaLnBrk="1" fontAlgn="auto" hangingPunct="1">
              <a:lnSpc>
                <a:spcPct val="80000"/>
              </a:lnSpc>
              <a:spcBef>
                <a:spcPts val="340"/>
              </a:spcBef>
              <a:spcAft>
                <a:spcPts val="0"/>
              </a:spcAft>
              <a:buSzPct val="85000"/>
              <a:buFont typeface="Merriweather"/>
              <a:buChar char="●"/>
              <a:defRPr/>
            </a:pPr>
            <a:r>
              <a:rPr lang="en-US" dirty="0">
                <a:solidFill>
                  <a:schemeClr val="dk1"/>
                </a:solidFill>
                <a:latin typeface="Merriweather"/>
                <a:ea typeface="Merriweather"/>
                <a:cs typeface="Merriweather"/>
                <a:sym typeface="Merriweather"/>
              </a:rPr>
              <a:t>Sky/Weather</a:t>
            </a:r>
          </a:p>
          <a:p>
            <a:pPr lvl="1" indent="-259080" eaLnBrk="1" fontAlgn="auto" hangingPunct="1">
              <a:lnSpc>
                <a:spcPct val="80000"/>
              </a:lnSpc>
              <a:spcBef>
                <a:spcPts val="340"/>
              </a:spcBef>
              <a:spcAft>
                <a:spcPts val="0"/>
              </a:spcAft>
              <a:buSzPct val="85000"/>
              <a:buFont typeface="Merriweather"/>
              <a:buChar char="●"/>
              <a:defRPr/>
            </a:pPr>
            <a:r>
              <a:rPr lang="en-US" dirty="0">
                <a:solidFill>
                  <a:schemeClr val="dk1"/>
                </a:solidFill>
                <a:latin typeface="Merriweather"/>
                <a:ea typeface="Merriweather"/>
                <a:cs typeface="Merriweather"/>
                <a:sym typeface="Merriweather"/>
              </a:rPr>
              <a:t>Max/Min Temperature</a:t>
            </a:r>
          </a:p>
          <a:p>
            <a:pPr lvl="1" indent="-259080" eaLnBrk="1" fontAlgn="auto" hangingPunct="1">
              <a:lnSpc>
                <a:spcPct val="80000"/>
              </a:lnSpc>
              <a:spcBef>
                <a:spcPts val="340"/>
              </a:spcBef>
              <a:spcAft>
                <a:spcPts val="0"/>
              </a:spcAft>
              <a:buSzPct val="85000"/>
              <a:buFont typeface="Merriweather"/>
              <a:buChar char="●"/>
              <a:defRPr/>
            </a:pPr>
            <a:r>
              <a:rPr lang="en-US" dirty="0" smtClean="0">
                <a:solidFill>
                  <a:schemeClr val="dk1"/>
                </a:solidFill>
                <a:latin typeface="Merriweather"/>
                <a:ea typeface="Merriweather"/>
                <a:cs typeface="Merriweather"/>
                <a:sym typeface="Merriweather"/>
              </a:rPr>
              <a:t>Max/Min Humidity</a:t>
            </a:r>
          </a:p>
          <a:p>
            <a:pPr lvl="1" indent="-259080" eaLnBrk="1" fontAlgn="auto" hangingPunct="1">
              <a:lnSpc>
                <a:spcPct val="80000"/>
              </a:lnSpc>
              <a:spcBef>
                <a:spcPts val="340"/>
              </a:spcBef>
              <a:spcAft>
                <a:spcPts val="0"/>
              </a:spcAft>
              <a:buSzPct val="85000"/>
              <a:buFont typeface="Merriweather"/>
              <a:buChar char="●"/>
              <a:defRPr/>
            </a:pPr>
            <a:r>
              <a:rPr lang="en-US" dirty="0" smtClean="0">
                <a:solidFill>
                  <a:schemeClr val="dk1"/>
                </a:solidFill>
                <a:latin typeface="Merriweather"/>
                <a:ea typeface="Merriweather"/>
                <a:cs typeface="Merriweather"/>
                <a:sym typeface="Merriweather"/>
              </a:rPr>
              <a:t>Wind</a:t>
            </a:r>
          </a:p>
          <a:p>
            <a:pPr lvl="1" indent="-259080" eaLnBrk="1" fontAlgn="auto" hangingPunct="1">
              <a:lnSpc>
                <a:spcPct val="80000"/>
              </a:lnSpc>
              <a:spcBef>
                <a:spcPts val="340"/>
              </a:spcBef>
              <a:spcAft>
                <a:spcPts val="0"/>
              </a:spcAft>
              <a:buSzPct val="85000"/>
              <a:buFont typeface="Merriweather"/>
              <a:buChar char="●"/>
              <a:defRPr/>
            </a:pPr>
            <a:endParaRPr lang="en-US" sz="2600" dirty="0">
              <a:solidFill>
                <a:schemeClr val="dk1"/>
              </a:solidFill>
              <a:latin typeface="Merriweather"/>
              <a:ea typeface="Merriweather"/>
              <a:cs typeface="Merriweather"/>
              <a:sym typeface="Merriweather"/>
            </a:endParaRPr>
          </a:p>
          <a:p>
            <a:pPr indent="-259080" eaLnBrk="1" fontAlgn="auto" hangingPunct="1">
              <a:lnSpc>
                <a:spcPct val="80000"/>
              </a:lnSpc>
              <a:spcBef>
                <a:spcPts val="340"/>
              </a:spcBef>
              <a:spcAft>
                <a:spcPts val="0"/>
              </a:spcAft>
              <a:buSzPct val="85000"/>
              <a:buFont typeface="Merriweather"/>
              <a:buChar char="●"/>
              <a:defRPr/>
            </a:pPr>
            <a:r>
              <a:rPr lang="en-US" sz="1600" dirty="0" smtClean="0">
                <a:solidFill>
                  <a:schemeClr val="dk1"/>
                </a:solidFill>
                <a:latin typeface="Merriweather"/>
                <a:ea typeface="Merriweather"/>
                <a:cs typeface="Merriweather"/>
                <a:sym typeface="Merriweather"/>
              </a:rPr>
              <a:t>All </a:t>
            </a:r>
            <a:r>
              <a:rPr lang="en-US" sz="1600" dirty="0">
                <a:solidFill>
                  <a:schemeClr val="dk1"/>
                </a:solidFill>
                <a:latin typeface="Merriweather"/>
                <a:ea typeface="Merriweather"/>
                <a:cs typeface="Merriweather"/>
                <a:sym typeface="Merriweather"/>
              </a:rPr>
              <a:t>elements are selectable by the user by forecast period. </a:t>
            </a:r>
          </a:p>
          <a:p>
            <a:pPr marL="15240" indent="0" eaLnBrk="1" fontAlgn="auto" hangingPunct="1">
              <a:lnSpc>
                <a:spcPct val="80000"/>
              </a:lnSpc>
              <a:spcBef>
                <a:spcPts val="340"/>
              </a:spcBef>
              <a:spcAft>
                <a:spcPts val="0"/>
              </a:spcAft>
              <a:buSzPct val="85000"/>
              <a:buFont typeface="Arial"/>
              <a:buNone/>
              <a:defRPr/>
            </a:pPr>
            <a:endParaRPr lang="en-US" sz="2600" dirty="0" smtClean="0">
              <a:solidFill>
                <a:schemeClr val="dk1"/>
              </a:solidFill>
              <a:latin typeface="Merriweather"/>
              <a:ea typeface="Merriweather"/>
              <a:cs typeface="Merriweather"/>
              <a:sym typeface="Merriweather"/>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hape 701"/>
          <p:cNvSpPr txBox="1">
            <a:spLocks noGrp="1"/>
          </p:cNvSpPr>
          <p:nvPr>
            <p:ph type="title"/>
          </p:nvPr>
        </p:nvSpPr>
        <p:spPr>
          <a:xfrm>
            <a:off x="457200" y="274638"/>
            <a:ext cx="8229600" cy="1325562"/>
          </a:xfrm>
        </p:spPr>
        <p:txBody>
          <a:bodyPr/>
          <a:lstStyle/>
          <a:p>
            <a:pPr eaLnBrk="1" hangingPunct="1">
              <a:spcBef>
                <a:spcPct val="0"/>
              </a:spcBef>
              <a:buClr>
                <a:srgbClr val="04617B"/>
              </a:buClr>
              <a:buSzPct val="25000"/>
              <a:buFont typeface="Calibri" pitchFamily="34" charset="0"/>
              <a:buNone/>
            </a:pPr>
            <a:r>
              <a:rPr lang="en-US" sz="4000" smtClean="0">
                <a:solidFill>
                  <a:srgbClr val="04617B"/>
                </a:solidFill>
                <a:latin typeface="Calibri" pitchFamily="34" charset="0"/>
                <a:cs typeface="Arial" charset="0"/>
                <a:sym typeface="Calibri" pitchFamily="34" charset="0"/>
              </a:rPr>
              <a:t>Submit Spot Request - Page 2 (bottom)</a:t>
            </a:r>
          </a:p>
        </p:txBody>
      </p:sp>
      <p:pic>
        <p:nvPicPr>
          <p:cNvPr id="141314" name="Shape 702"/>
          <p:cNvPicPr preferRelativeResize="0">
            <a:picLocks noChangeAspect="1" noChangeArrowheads="1"/>
          </p:cNvPicPr>
          <p:nvPr/>
        </p:nvPicPr>
        <p:blipFill>
          <a:blip r:embed="rId3"/>
          <a:srcRect/>
          <a:stretch>
            <a:fillRect/>
          </a:stretch>
        </p:blipFill>
        <p:spPr bwMode="auto">
          <a:xfrm>
            <a:off x="673100" y="1658938"/>
            <a:ext cx="7781925" cy="4840287"/>
          </a:xfrm>
          <a:prstGeom prst="rect">
            <a:avLst/>
          </a:prstGeom>
          <a:noFill/>
          <a:ln w="9525">
            <a:noFill/>
            <a:miter lim="800000"/>
            <a:headEnd/>
            <a:tailEnd/>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 name="Shape 707"/>
          <p:cNvSpPr txBox="1">
            <a:spLocks noGrp="1"/>
          </p:cNvSpPr>
          <p:nvPr>
            <p:ph type="body" idx="1"/>
          </p:nvPr>
        </p:nvSpPr>
        <p:spPr>
          <a:xfrm>
            <a:off x="457200" y="1658938"/>
            <a:ext cx="8229600" cy="4840287"/>
          </a:xfrm>
        </p:spPr>
        <p:txBody>
          <a:bodyPr>
            <a:noAutofit/>
          </a:bodyPr>
          <a:lstStyle/>
          <a:p>
            <a:pPr marL="457200" indent="-431800" eaLnBrk="1" fontAlgn="auto" hangingPunct="1">
              <a:spcAft>
                <a:spcPts val="0"/>
              </a:spcAft>
              <a:buClr>
                <a:schemeClr val="dk2"/>
              </a:buClr>
              <a:buSzPct val="100000"/>
              <a:buFont typeface="Calibri"/>
              <a:buChar char="●"/>
              <a:defRPr/>
            </a:pPr>
            <a:r>
              <a:rPr lang="en-US" sz="2600">
                <a:solidFill>
                  <a:schemeClr val="dk1"/>
                </a:solidFill>
                <a:latin typeface="Calibri"/>
                <a:ea typeface="Calibri"/>
                <a:cs typeface="Calibri"/>
                <a:sym typeface="Calibri"/>
              </a:rPr>
              <a:t>Observation entry is a bit more standardized with the use of dropdown menus.</a:t>
            </a:r>
          </a:p>
          <a:p>
            <a:pPr marL="25400" eaLnBrk="1" fontAlgn="auto" hangingPunct="1">
              <a:spcAft>
                <a:spcPts val="0"/>
              </a:spcAft>
              <a:buClr>
                <a:schemeClr val="dk2"/>
              </a:buClr>
              <a:buFont typeface="Merriweather"/>
              <a:buNone/>
              <a:defRPr/>
            </a:pPr>
            <a:endParaRPr sz="2600">
              <a:solidFill>
                <a:schemeClr val="dk1"/>
              </a:solidFill>
              <a:latin typeface="Calibri"/>
              <a:ea typeface="Calibri"/>
              <a:cs typeface="Calibri"/>
              <a:sym typeface="Calibri"/>
            </a:endParaRPr>
          </a:p>
          <a:p>
            <a:pPr marL="457200" indent="-431800" eaLnBrk="1" fontAlgn="auto" hangingPunct="1">
              <a:spcAft>
                <a:spcPts val="0"/>
              </a:spcAft>
              <a:buClr>
                <a:schemeClr val="dk2"/>
              </a:buClr>
              <a:buSzPct val="100000"/>
              <a:buFont typeface="Calibri"/>
              <a:buChar char="●"/>
              <a:defRPr/>
            </a:pPr>
            <a:r>
              <a:rPr lang="en-US" sz="2600">
                <a:solidFill>
                  <a:schemeClr val="dk1"/>
                </a:solidFill>
                <a:latin typeface="Calibri"/>
                <a:ea typeface="Calibri"/>
                <a:cs typeface="Calibri"/>
                <a:sym typeface="Calibri"/>
              </a:rPr>
              <a:t>Pressing the submit button will send a STQ notification message to the WFO just like the old web page did.</a:t>
            </a:r>
          </a:p>
        </p:txBody>
      </p:sp>
      <p:sp>
        <p:nvSpPr>
          <p:cNvPr id="143362" name="Shape 708"/>
          <p:cNvSpPr txBox="1">
            <a:spLocks noGrp="1"/>
          </p:cNvSpPr>
          <p:nvPr>
            <p:ph type="title"/>
          </p:nvPr>
        </p:nvSpPr>
        <p:spPr>
          <a:xfrm>
            <a:off x="457200" y="274638"/>
            <a:ext cx="8229600" cy="1325562"/>
          </a:xfrm>
        </p:spPr>
        <p:txBody>
          <a:bodyPr/>
          <a:lstStyle/>
          <a:p>
            <a:pPr eaLnBrk="1" hangingPunct="1">
              <a:spcBef>
                <a:spcPct val="0"/>
              </a:spcBef>
              <a:buClr>
                <a:srgbClr val="04617B"/>
              </a:buClr>
              <a:buSzPct val="25000"/>
              <a:buFont typeface="Calibri" pitchFamily="34" charset="0"/>
              <a:buNone/>
            </a:pPr>
            <a:r>
              <a:rPr lang="en-US" sz="4800" smtClean="0">
                <a:solidFill>
                  <a:srgbClr val="04617B"/>
                </a:solidFill>
                <a:latin typeface="Calibri" pitchFamily="34" charset="0"/>
                <a:cs typeface="Arial" charset="0"/>
                <a:sym typeface="Calibri" pitchFamily="34" charset="0"/>
              </a:rPr>
              <a:t>Submit Spot Observation Notes</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09" name="Shape 713"/>
          <p:cNvPicPr preferRelativeResize="0">
            <a:picLocks noChangeAspect="1" noChangeArrowheads="1"/>
          </p:cNvPicPr>
          <p:nvPr/>
        </p:nvPicPr>
        <p:blipFill>
          <a:blip r:embed="rId3"/>
          <a:srcRect/>
          <a:stretch>
            <a:fillRect/>
          </a:stretch>
        </p:blipFill>
        <p:spPr bwMode="auto">
          <a:xfrm>
            <a:off x="-36513" y="254000"/>
            <a:ext cx="9218613" cy="6353175"/>
          </a:xfrm>
          <a:prstGeom prst="rect">
            <a:avLst/>
          </a:prstGeom>
          <a:noFill/>
          <a:ln w="9525">
            <a:noFill/>
            <a:miter lim="800000"/>
            <a:headEnd/>
            <a:tailEnd/>
          </a:ln>
        </p:spPr>
      </p:pic>
      <p:sp>
        <p:nvSpPr>
          <p:cNvPr id="145410" name="Shape 714"/>
          <p:cNvSpPr>
            <a:spLocks noChangeArrowheads="1"/>
          </p:cNvSpPr>
          <p:nvPr/>
        </p:nvSpPr>
        <p:spPr bwMode="auto">
          <a:xfrm>
            <a:off x="1219200" y="5334000"/>
            <a:ext cx="2362200" cy="990600"/>
          </a:xfrm>
          <a:prstGeom prst="ellipse">
            <a:avLst/>
          </a:prstGeom>
          <a:noFill/>
          <a:ln w="63500">
            <a:solidFill>
              <a:srgbClr val="C00000"/>
            </a:solidFill>
            <a:round/>
            <a:headEnd/>
            <a:tailEnd/>
          </a:ln>
        </p:spPr>
        <p:txBody>
          <a:bodyPr lIns="91425" tIns="45700" rIns="91425" bIns="45700" anchor="ctr"/>
          <a:lstStyle/>
          <a:p>
            <a:pPr algn="ctr">
              <a:buClr>
                <a:srgbClr val="000000"/>
              </a:buClr>
              <a:buFont typeface="Arial" charset="0"/>
              <a:buNone/>
            </a:pPr>
            <a:endParaRPr lang="en-US">
              <a:solidFill>
                <a:srgbClr val="FFFFFF"/>
              </a:solidFill>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hape 719"/>
          <p:cNvSpPr txBox="1">
            <a:spLocks noGrp="1"/>
          </p:cNvSpPr>
          <p:nvPr>
            <p:ph type="title"/>
          </p:nvPr>
        </p:nvSpPr>
        <p:spPr>
          <a:xfrm>
            <a:off x="457200" y="274638"/>
            <a:ext cx="8229600" cy="1325562"/>
          </a:xfrm>
        </p:spPr>
        <p:txBody>
          <a:bodyPr/>
          <a:lstStyle/>
          <a:p>
            <a:pPr eaLnBrk="1" hangingPunct="1">
              <a:spcBef>
                <a:spcPct val="0"/>
              </a:spcBef>
              <a:buClr>
                <a:srgbClr val="04617B"/>
              </a:buClr>
              <a:buSzPct val="25000"/>
              <a:buFont typeface="Calibri" pitchFamily="34" charset="0"/>
              <a:buNone/>
            </a:pPr>
            <a:r>
              <a:rPr lang="en-US" sz="5000" smtClean="0">
                <a:solidFill>
                  <a:srgbClr val="04617B"/>
                </a:solidFill>
                <a:latin typeface="Calibri" pitchFamily="34" charset="0"/>
                <a:cs typeface="Arial" charset="0"/>
                <a:sym typeface="Calibri" pitchFamily="34" charset="0"/>
              </a:rPr>
              <a:t>New Monitor Spot Forecasts</a:t>
            </a:r>
          </a:p>
        </p:txBody>
      </p:sp>
      <p:pic>
        <p:nvPicPr>
          <p:cNvPr id="147458" name="Shape 720"/>
          <p:cNvPicPr preferRelativeResize="0">
            <a:picLocks noChangeAspect="1" noChangeArrowheads="1"/>
          </p:cNvPicPr>
          <p:nvPr/>
        </p:nvPicPr>
        <p:blipFill>
          <a:blip r:embed="rId3"/>
          <a:srcRect l="24687" t="15167" r="26250" b="28667"/>
          <a:stretch>
            <a:fillRect/>
          </a:stretch>
        </p:blipFill>
        <p:spPr bwMode="auto">
          <a:xfrm>
            <a:off x="1143000" y="1524000"/>
            <a:ext cx="7162800" cy="5124450"/>
          </a:xfrm>
          <a:prstGeom prst="rect">
            <a:avLst/>
          </a:prstGeom>
          <a:noFill/>
          <a:ln w="9525">
            <a:noFill/>
            <a:miter lim="800000"/>
            <a:headEnd/>
            <a:tailEnd/>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5" name="Shape 725"/>
          <p:cNvSpPr txBox="1">
            <a:spLocks noGrp="1"/>
          </p:cNvSpPr>
          <p:nvPr>
            <p:ph type="body" idx="1"/>
          </p:nvPr>
        </p:nvSpPr>
        <p:spPr>
          <a:xfrm>
            <a:off x="457200" y="1658938"/>
            <a:ext cx="8229600" cy="4840287"/>
          </a:xfrm>
        </p:spPr>
        <p:txBody>
          <a:bodyPr>
            <a:noAutofit/>
          </a:bodyPr>
          <a:lstStyle/>
          <a:p>
            <a:pPr marL="457200" indent="-431800" eaLnBrk="1" fontAlgn="auto" hangingPunct="1">
              <a:spcAft>
                <a:spcPts val="0"/>
              </a:spcAft>
              <a:buClr>
                <a:schemeClr val="dk2"/>
              </a:buClr>
              <a:buSzPct val="100000"/>
              <a:buFont typeface="Merriweather"/>
              <a:buChar char="●"/>
              <a:defRPr/>
            </a:pPr>
            <a:r>
              <a:rPr lang="en-US" sz="2400" dirty="0">
                <a:solidFill>
                  <a:schemeClr val="dk1"/>
                </a:solidFill>
                <a:latin typeface="Merriweather"/>
                <a:ea typeface="Merriweather"/>
                <a:cs typeface="Merriweather"/>
                <a:sym typeface="Merriweather"/>
              </a:rPr>
              <a:t>Significant overhaul of this page.</a:t>
            </a:r>
          </a:p>
          <a:p>
            <a:pPr marL="25400" eaLnBrk="1" fontAlgn="auto" hangingPunct="1">
              <a:spcAft>
                <a:spcPts val="0"/>
              </a:spcAft>
              <a:buClr>
                <a:schemeClr val="dk2"/>
              </a:buClr>
              <a:buFont typeface="Merriweather"/>
              <a:buNone/>
              <a:defRPr/>
            </a:pPr>
            <a:endParaRPr sz="2400" dirty="0">
              <a:solidFill>
                <a:schemeClr val="dk1"/>
              </a:solidFill>
              <a:latin typeface="Merriweather"/>
              <a:ea typeface="Merriweather"/>
              <a:cs typeface="Merriweather"/>
              <a:sym typeface="Merriweather"/>
            </a:endParaRPr>
          </a:p>
          <a:p>
            <a:pPr marL="457200" indent="-431800" eaLnBrk="1" fontAlgn="auto" hangingPunct="1">
              <a:spcAft>
                <a:spcPts val="0"/>
              </a:spcAft>
              <a:buClr>
                <a:schemeClr val="dk2"/>
              </a:buClr>
              <a:buSzPct val="100000"/>
              <a:buFont typeface="Merriweather"/>
              <a:buChar char="●"/>
              <a:defRPr/>
            </a:pPr>
            <a:r>
              <a:rPr lang="en-US" sz="2400" dirty="0">
                <a:solidFill>
                  <a:schemeClr val="dk1"/>
                </a:solidFill>
                <a:latin typeface="Merriweather"/>
                <a:ea typeface="Merriweather"/>
                <a:cs typeface="Merriweather"/>
                <a:sym typeface="Merriweather"/>
              </a:rPr>
              <a:t>In the current Spot, every Forecast Office has their own page. In the new Spot, each user can set the area they want to monitor by zooming.  The monitor area can include areas of responsibility of multiple Forecast Offices.</a:t>
            </a:r>
          </a:p>
          <a:p>
            <a:pPr marL="25400" eaLnBrk="1" fontAlgn="auto" hangingPunct="1">
              <a:spcAft>
                <a:spcPts val="0"/>
              </a:spcAft>
              <a:buClr>
                <a:schemeClr val="dk2"/>
              </a:buClr>
              <a:buFont typeface="Merriweather"/>
              <a:buNone/>
              <a:defRPr/>
            </a:pPr>
            <a:endParaRPr sz="2400" dirty="0">
              <a:solidFill>
                <a:schemeClr val="dk1"/>
              </a:solidFill>
              <a:latin typeface="Merriweather"/>
              <a:ea typeface="Merriweather"/>
              <a:cs typeface="Merriweather"/>
              <a:sym typeface="Merriweather"/>
            </a:endParaRPr>
          </a:p>
          <a:p>
            <a:pPr marL="457200" indent="-431800" eaLnBrk="1" fontAlgn="auto" hangingPunct="1">
              <a:spcAft>
                <a:spcPts val="0"/>
              </a:spcAft>
              <a:buClr>
                <a:schemeClr val="dk2"/>
              </a:buClr>
              <a:buSzPct val="100000"/>
              <a:buFont typeface="Merriweather"/>
              <a:buChar char="●"/>
              <a:defRPr/>
            </a:pPr>
            <a:r>
              <a:rPr lang="en-US" sz="2400" dirty="0">
                <a:solidFill>
                  <a:schemeClr val="dk1"/>
                </a:solidFill>
                <a:latin typeface="Merriweather"/>
                <a:ea typeface="Merriweather"/>
                <a:cs typeface="Merriweather"/>
                <a:sym typeface="Merriweather"/>
              </a:rPr>
              <a:t>Map uses Google API, so anyone can zoom in and out/shift map.</a:t>
            </a:r>
          </a:p>
        </p:txBody>
      </p:sp>
      <p:sp>
        <p:nvSpPr>
          <p:cNvPr id="149506" name="Shape 726"/>
          <p:cNvSpPr txBox="1">
            <a:spLocks noGrp="1"/>
          </p:cNvSpPr>
          <p:nvPr>
            <p:ph type="title"/>
          </p:nvPr>
        </p:nvSpPr>
        <p:spPr>
          <a:xfrm>
            <a:off x="457200" y="274638"/>
            <a:ext cx="8229600" cy="1325562"/>
          </a:xfrm>
        </p:spPr>
        <p:txBody>
          <a:bodyPr/>
          <a:lstStyle/>
          <a:p>
            <a:pPr eaLnBrk="1" hangingPunct="1">
              <a:spcBef>
                <a:spcPct val="0"/>
              </a:spcBef>
              <a:buClr>
                <a:srgbClr val="04617B"/>
              </a:buClr>
              <a:buSzPct val="25000"/>
              <a:buFont typeface="Calibri" pitchFamily="34" charset="0"/>
              <a:buNone/>
            </a:pPr>
            <a:r>
              <a:rPr lang="en-US" sz="5000" smtClean="0">
                <a:solidFill>
                  <a:srgbClr val="04617B"/>
                </a:solidFill>
                <a:latin typeface="Calibri" pitchFamily="34" charset="0"/>
                <a:cs typeface="Arial" charset="0"/>
                <a:sym typeface="Calibri" pitchFamily="34" charset="0"/>
              </a:rPr>
              <a:t>Monitor Spot Forecasts Map</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 name="Shape 731"/>
          <p:cNvSpPr txBox="1">
            <a:spLocks noGrp="1"/>
          </p:cNvSpPr>
          <p:nvPr>
            <p:ph type="body" idx="1"/>
          </p:nvPr>
        </p:nvSpPr>
        <p:spPr>
          <a:xfrm>
            <a:off x="457200" y="1658938"/>
            <a:ext cx="8229600" cy="4840287"/>
          </a:xfrm>
        </p:spPr>
        <p:txBody>
          <a:bodyPr>
            <a:noAutofit/>
          </a:bodyPr>
          <a:lstStyle/>
          <a:p>
            <a:pPr marL="457200" indent="-431800" eaLnBrk="1" fontAlgn="auto" hangingPunct="1">
              <a:spcAft>
                <a:spcPts val="0"/>
              </a:spcAft>
              <a:buClr>
                <a:schemeClr val="dk2"/>
              </a:buClr>
              <a:buSzPct val="100000"/>
              <a:buFont typeface="Calibri"/>
              <a:buChar char="●"/>
              <a:defRPr/>
            </a:pPr>
            <a:r>
              <a:rPr lang="en-US" sz="2600" dirty="0">
                <a:solidFill>
                  <a:schemeClr val="dk1"/>
                </a:solidFill>
                <a:latin typeface="Calibri"/>
                <a:ea typeface="Calibri"/>
                <a:cs typeface="Calibri"/>
                <a:sym typeface="Calibri"/>
              </a:rPr>
              <a:t>Current Spot only lists requests on one calendar day.</a:t>
            </a:r>
          </a:p>
          <a:p>
            <a:pPr marL="25400" eaLnBrk="1" fontAlgn="auto" hangingPunct="1">
              <a:spcAft>
                <a:spcPts val="0"/>
              </a:spcAft>
              <a:buClr>
                <a:schemeClr val="dk2"/>
              </a:buClr>
              <a:buFont typeface="Merriweather"/>
              <a:buNone/>
              <a:defRPr/>
            </a:pPr>
            <a:endParaRPr sz="2600" dirty="0">
              <a:solidFill>
                <a:schemeClr val="dk1"/>
              </a:solidFill>
              <a:latin typeface="Calibri"/>
              <a:ea typeface="Calibri"/>
              <a:cs typeface="Calibri"/>
              <a:sym typeface="Calibri"/>
            </a:endParaRPr>
          </a:p>
          <a:p>
            <a:pPr marL="457200" indent="-431800" eaLnBrk="1" fontAlgn="auto" hangingPunct="1">
              <a:spcAft>
                <a:spcPts val="0"/>
              </a:spcAft>
              <a:buClr>
                <a:schemeClr val="dk2"/>
              </a:buClr>
              <a:buSzPct val="100000"/>
              <a:buFont typeface="Calibri"/>
              <a:buChar char="●"/>
              <a:defRPr/>
            </a:pPr>
            <a:r>
              <a:rPr lang="en-US" sz="2600" dirty="0">
                <a:solidFill>
                  <a:schemeClr val="dk1"/>
                </a:solidFill>
                <a:latin typeface="Calibri"/>
                <a:ea typeface="Calibri"/>
                <a:cs typeface="Calibri"/>
                <a:sym typeface="Calibri"/>
              </a:rPr>
              <a:t>New Spot Monitor has all incidents on one page. When an incident is finished, then the incident will be closed by the forecast office</a:t>
            </a:r>
            <a:r>
              <a:rPr lang="en-US" sz="2600" dirty="0" smtClean="0">
                <a:solidFill>
                  <a:schemeClr val="dk1"/>
                </a:solidFill>
                <a:latin typeface="Calibri"/>
                <a:ea typeface="Calibri"/>
                <a:cs typeface="Calibri"/>
                <a:sym typeface="Calibri"/>
              </a:rPr>
              <a:t>.</a:t>
            </a:r>
          </a:p>
          <a:p>
            <a:pPr marL="457200" indent="-431800" eaLnBrk="1" fontAlgn="auto" hangingPunct="1">
              <a:spcAft>
                <a:spcPts val="0"/>
              </a:spcAft>
              <a:buClr>
                <a:schemeClr val="dk2"/>
              </a:buClr>
              <a:buSzPct val="100000"/>
              <a:buFont typeface="Calibri"/>
              <a:buChar char="●"/>
              <a:defRPr/>
            </a:pPr>
            <a:endParaRPr lang="en-US" sz="2600" dirty="0">
              <a:solidFill>
                <a:schemeClr val="dk1"/>
              </a:solidFill>
              <a:latin typeface="Calibri"/>
              <a:ea typeface="Calibri"/>
              <a:cs typeface="Calibri"/>
              <a:sym typeface="Calibri"/>
            </a:endParaRPr>
          </a:p>
          <a:p>
            <a:pPr marL="457200" indent="-431800" eaLnBrk="1" fontAlgn="auto" hangingPunct="1">
              <a:spcAft>
                <a:spcPts val="0"/>
              </a:spcAft>
              <a:buClr>
                <a:schemeClr val="dk2"/>
              </a:buClr>
              <a:buSzPct val="100000"/>
              <a:buFont typeface="Calibri"/>
              <a:buChar char="●"/>
              <a:defRPr/>
            </a:pPr>
            <a:r>
              <a:rPr lang="en-US" sz="2600" dirty="0" smtClean="0">
                <a:solidFill>
                  <a:schemeClr val="dk1"/>
                </a:solidFill>
                <a:latin typeface="Calibri"/>
                <a:ea typeface="Calibri"/>
                <a:cs typeface="Calibri"/>
                <a:sym typeface="Calibri"/>
              </a:rPr>
              <a:t>Closing </a:t>
            </a:r>
            <a:r>
              <a:rPr lang="en-US" sz="2600" dirty="0">
                <a:solidFill>
                  <a:schemeClr val="dk1"/>
                </a:solidFill>
                <a:latin typeface="Calibri"/>
                <a:ea typeface="Calibri"/>
                <a:cs typeface="Calibri"/>
                <a:sym typeface="Calibri"/>
              </a:rPr>
              <a:t>an </a:t>
            </a:r>
            <a:r>
              <a:rPr lang="en-US" sz="2600" dirty="0" smtClean="0">
                <a:solidFill>
                  <a:schemeClr val="dk1"/>
                </a:solidFill>
                <a:latin typeface="Calibri"/>
                <a:ea typeface="Calibri"/>
                <a:cs typeface="Calibri"/>
                <a:sym typeface="Calibri"/>
              </a:rPr>
              <a:t>incident </a:t>
            </a:r>
            <a:r>
              <a:rPr lang="en-US" sz="2600" dirty="0">
                <a:solidFill>
                  <a:schemeClr val="dk1"/>
                </a:solidFill>
                <a:latin typeface="Calibri"/>
                <a:ea typeface="Calibri"/>
                <a:cs typeface="Calibri"/>
                <a:sym typeface="Calibri"/>
              </a:rPr>
              <a:t>will move all information and forecasts into an archive.</a:t>
            </a:r>
          </a:p>
        </p:txBody>
      </p:sp>
      <p:sp>
        <p:nvSpPr>
          <p:cNvPr id="151554" name="Shape 732"/>
          <p:cNvSpPr txBox="1">
            <a:spLocks noGrp="1"/>
          </p:cNvSpPr>
          <p:nvPr>
            <p:ph type="title"/>
          </p:nvPr>
        </p:nvSpPr>
        <p:spPr>
          <a:xfrm>
            <a:off x="457200" y="274638"/>
            <a:ext cx="8229600" cy="1325562"/>
          </a:xfrm>
        </p:spPr>
        <p:txBody>
          <a:bodyPr/>
          <a:lstStyle/>
          <a:p>
            <a:pPr eaLnBrk="1" hangingPunct="1">
              <a:spcBef>
                <a:spcPct val="0"/>
              </a:spcBef>
              <a:buClr>
                <a:srgbClr val="04617B"/>
              </a:buClr>
              <a:buSzPct val="25000"/>
              <a:buFont typeface="Calibri" pitchFamily="34" charset="0"/>
              <a:buNone/>
            </a:pPr>
            <a:r>
              <a:rPr lang="en-US" sz="5000" smtClean="0">
                <a:solidFill>
                  <a:srgbClr val="04617B"/>
                </a:solidFill>
                <a:latin typeface="Calibri" pitchFamily="34" charset="0"/>
                <a:cs typeface="Arial" charset="0"/>
                <a:sym typeface="Calibri" pitchFamily="34" charset="0"/>
              </a:rPr>
              <a:t>Monitor Spot Forecasts Table</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 name="Shape 737"/>
          <p:cNvSpPr txBox="1">
            <a:spLocks noGrp="1"/>
          </p:cNvSpPr>
          <p:nvPr>
            <p:ph type="body" idx="1"/>
          </p:nvPr>
        </p:nvSpPr>
        <p:spPr>
          <a:xfrm>
            <a:off x="457200" y="1658938"/>
            <a:ext cx="8229600" cy="4840287"/>
          </a:xfrm>
        </p:spPr>
        <p:txBody>
          <a:bodyPr>
            <a:noAutofit/>
          </a:bodyPr>
          <a:lstStyle/>
          <a:p>
            <a:pPr marL="457200" indent="-431800" eaLnBrk="1" fontAlgn="auto" hangingPunct="1">
              <a:spcAft>
                <a:spcPts val="0"/>
              </a:spcAft>
              <a:buClr>
                <a:schemeClr val="dk2"/>
              </a:buClr>
              <a:buSzPct val="100000"/>
              <a:buFont typeface="Calibri"/>
              <a:buChar char="●"/>
              <a:defRPr/>
            </a:pPr>
            <a:r>
              <a:rPr lang="en-US" sz="2600">
                <a:solidFill>
                  <a:schemeClr val="dk1"/>
                </a:solidFill>
                <a:latin typeface="Calibri"/>
                <a:ea typeface="Calibri"/>
                <a:cs typeface="Calibri"/>
                <a:sym typeface="Calibri"/>
              </a:rPr>
              <a:t>On the current Spot, multiple requests for the same incident would clutter up the display with multiple lines.</a:t>
            </a:r>
          </a:p>
          <a:p>
            <a:pPr marL="457200" indent="-266700" eaLnBrk="1" fontAlgn="auto" hangingPunct="1">
              <a:spcAft>
                <a:spcPts val="0"/>
              </a:spcAft>
              <a:buClr>
                <a:schemeClr val="dk2"/>
              </a:buClr>
              <a:buFont typeface="Merriweather"/>
              <a:buNone/>
              <a:defRPr/>
            </a:pPr>
            <a:endParaRPr sz="2600">
              <a:solidFill>
                <a:schemeClr val="dk1"/>
              </a:solidFill>
              <a:latin typeface="Calibri"/>
              <a:ea typeface="Calibri"/>
              <a:cs typeface="Calibri"/>
              <a:sym typeface="Calibri"/>
            </a:endParaRPr>
          </a:p>
          <a:p>
            <a:pPr marL="457200" indent="-431800" eaLnBrk="1" fontAlgn="auto" hangingPunct="1">
              <a:spcAft>
                <a:spcPts val="0"/>
              </a:spcAft>
              <a:buClr>
                <a:schemeClr val="dk2"/>
              </a:buClr>
              <a:buSzPct val="100000"/>
              <a:buFont typeface="Calibri"/>
              <a:buChar char="●"/>
              <a:defRPr/>
            </a:pPr>
            <a:r>
              <a:rPr lang="en-US" sz="2600">
                <a:solidFill>
                  <a:schemeClr val="dk1"/>
                </a:solidFill>
                <a:latin typeface="Calibri"/>
                <a:ea typeface="Calibri"/>
                <a:cs typeface="Calibri"/>
                <a:sym typeface="Calibri"/>
              </a:rPr>
              <a:t>On the new Spot, there will only be one line per incident. Only the latest forecast will be available.</a:t>
            </a:r>
          </a:p>
          <a:p>
            <a:pPr marL="25400" eaLnBrk="1" fontAlgn="auto" hangingPunct="1">
              <a:spcAft>
                <a:spcPts val="0"/>
              </a:spcAft>
              <a:buClr>
                <a:schemeClr val="dk2"/>
              </a:buClr>
              <a:buFont typeface="Merriweather"/>
              <a:buNone/>
              <a:defRPr/>
            </a:pPr>
            <a:endParaRPr sz="2600">
              <a:solidFill>
                <a:schemeClr val="dk1"/>
              </a:solidFill>
              <a:latin typeface="Calibri"/>
              <a:ea typeface="Calibri"/>
              <a:cs typeface="Calibri"/>
              <a:sym typeface="Calibri"/>
            </a:endParaRPr>
          </a:p>
          <a:p>
            <a:pPr marL="457200" indent="-431800" eaLnBrk="1" fontAlgn="auto" hangingPunct="1">
              <a:spcAft>
                <a:spcPts val="0"/>
              </a:spcAft>
              <a:buClr>
                <a:schemeClr val="dk2"/>
              </a:buClr>
              <a:buSzPct val="100000"/>
              <a:buFont typeface="Calibri"/>
              <a:buChar char="●"/>
              <a:defRPr/>
            </a:pPr>
            <a:r>
              <a:rPr lang="en-US" sz="2600">
                <a:solidFill>
                  <a:schemeClr val="dk1"/>
                </a:solidFill>
                <a:latin typeface="Calibri"/>
                <a:ea typeface="Calibri"/>
                <a:cs typeface="Calibri"/>
                <a:sym typeface="Calibri"/>
              </a:rPr>
              <a:t>Requests can be corrected from the Monitor Spot Forecasts page via “Change Request.”</a:t>
            </a:r>
          </a:p>
        </p:txBody>
      </p:sp>
      <p:sp>
        <p:nvSpPr>
          <p:cNvPr id="153602" name="Shape 738"/>
          <p:cNvSpPr txBox="1">
            <a:spLocks noGrp="1"/>
          </p:cNvSpPr>
          <p:nvPr>
            <p:ph type="title"/>
          </p:nvPr>
        </p:nvSpPr>
        <p:spPr>
          <a:xfrm>
            <a:off x="457200" y="274638"/>
            <a:ext cx="8229600" cy="1325562"/>
          </a:xfrm>
        </p:spPr>
        <p:txBody>
          <a:bodyPr/>
          <a:lstStyle/>
          <a:p>
            <a:pPr eaLnBrk="1" hangingPunct="1">
              <a:spcBef>
                <a:spcPct val="0"/>
              </a:spcBef>
              <a:buClr>
                <a:srgbClr val="04617B"/>
              </a:buClr>
              <a:buSzPct val="25000"/>
              <a:buFont typeface="Calibri" pitchFamily="34" charset="0"/>
              <a:buNone/>
            </a:pPr>
            <a:r>
              <a:rPr lang="en-US" sz="5000" smtClean="0">
                <a:solidFill>
                  <a:srgbClr val="04617B"/>
                </a:solidFill>
                <a:latin typeface="Calibri" pitchFamily="34" charset="0"/>
                <a:cs typeface="Arial" charset="0"/>
                <a:sym typeface="Calibri" pitchFamily="34" charset="0"/>
              </a:rPr>
              <a:t>Monitor Spot Forecasts Notes</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hape 743"/>
          <p:cNvSpPr txBox="1">
            <a:spLocks noGrp="1"/>
          </p:cNvSpPr>
          <p:nvPr>
            <p:ph type="body" idx="1"/>
          </p:nvPr>
        </p:nvSpPr>
        <p:spPr>
          <a:xfrm>
            <a:off x="457200" y="1658938"/>
            <a:ext cx="8229600" cy="4840287"/>
          </a:xfrm>
        </p:spPr>
        <p:txBody>
          <a:bodyPr/>
          <a:lstStyle/>
          <a:p>
            <a:pPr marL="457200" indent="-431800" eaLnBrk="1" hangingPunct="1">
              <a:spcBef>
                <a:spcPct val="0"/>
              </a:spcBef>
              <a:buClr>
                <a:srgbClr val="04617B"/>
              </a:buClr>
              <a:buFont typeface="Calibri" pitchFamily="34" charset="0"/>
              <a:buChar char="●"/>
            </a:pPr>
            <a:r>
              <a:rPr lang="en-US" sz="2600" smtClean="0">
                <a:latin typeface="Calibri" pitchFamily="34" charset="0"/>
                <a:cs typeface="Arial" charset="0"/>
                <a:sym typeface="Calibri" pitchFamily="34" charset="0"/>
              </a:rPr>
              <a:t>A “Submit Obs” link has been added for each incident in the table in the “Action” column.</a:t>
            </a:r>
          </a:p>
          <a:p>
            <a:pPr marL="457200" indent="-431800" eaLnBrk="1" hangingPunct="1">
              <a:spcBef>
                <a:spcPct val="0"/>
              </a:spcBef>
              <a:buClr>
                <a:srgbClr val="04617B"/>
              </a:buClr>
              <a:buFont typeface="Calibri" pitchFamily="34" charset="0"/>
              <a:buChar char="●"/>
            </a:pPr>
            <a:endParaRPr lang="en-US" sz="2600" smtClean="0">
              <a:latin typeface="Calibri" pitchFamily="34" charset="0"/>
              <a:cs typeface="Arial" charset="0"/>
              <a:sym typeface="Calibri" pitchFamily="34" charset="0"/>
            </a:endParaRPr>
          </a:p>
          <a:p>
            <a:pPr marL="457200" indent="-431800" eaLnBrk="1" hangingPunct="1">
              <a:spcBef>
                <a:spcPct val="0"/>
              </a:spcBef>
              <a:buClr>
                <a:srgbClr val="04617B"/>
              </a:buClr>
              <a:buFont typeface="Calibri" pitchFamily="34" charset="0"/>
              <a:buChar char="●"/>
            </a:pPr>
            <a:r>
              <a:rPr lang="en-US" sz="2600" smtClean="0">
                <a:latin typeface="Calibri" pitchFamily="34" charset="0"/>
                <a:cs typeface="Arial" charset="0"/>
                <a:sym typeface="Calibri" pitchFamily="34" charset="0"/>
              </a:rPr>
              <a:t>This allows customers to enter observations for an incident without having to submit a new request.</a:t>
            </a:r>
          </a:p>
          <a:p>
            <a:pPr marL="457200" indent="-431800" eaLnBrk="1" hangingPunct="1">
              <a:spcBef>
                <a:spcPct val="0"/>
              </a:spcBef>
              <a:buClr>
                <a:srgbClr val="04617B"/>
              </a:buClr>
              <a:buFont typeface="Calibri" pitchFamily="34" charset="0"/>
              <a:buChar char="●"/>
            </a:pPr>
            <a:endParaRPr lang="en-US" sz="2600" smtClean="0">
              <a:latin typeface="Calibri" pitchFamily="34" charset="0"/>
              <a:cs typeface="Arial" charset="0"/>
              <a:sym typeface="Calibri" pitchFamily="34" charset="0"/>
            </a:endParaRPr>
          </a:p>
          <a:p>
            <a:pPr marL="457200" indent="-431800" eaLnBrk="1" hangingPunct="1">
              <a:spcBef>
                <a:spcPct val="0"/>
              </a:spcBef>
              <a:buClr>
                <a:srgbClr val="04617B"/>
              </a:buClr>
              <a:buFont typeface="Calibri" pitchFamily="34" charset="0"/>
              <a:buChar char="●"/>
            </a:pPr>
            <a:r>
              <a:rPr lang="en-US" sz="2600" smtClean="0">
                <a:latin typeface="Calibri" pitchFamily="34" charset="0"/>
                <a:cs typeface="Arial" charset="0"/>
                <a:sym typeface="Calibri" pitchFamily="34" charset="0"/>
              </a:rPr>
              <a:t>All observations for the incident will be databased and available to the forecaster.</a:t>
            </a:r>
          </a:p>
          <a:p>
            <a:pPr marL="457200" indent="-431800" eaLnBrk="1" hangingPunct="1">
              <a:spcBef>
                <a:spcPct val="0"/>
              </a:spcBef>
              <a:buClr>
                <a:srgbClr val="04617B"/>
              </a:buClr>
              <a:buFont typeface="Calibri" pitchFamily="34" charset="0"/>
              <a:buChar char="●"/>
            </a:pPr>
            <a:endParaRPr lang="en-US" sz="2600" smtClean="0">
              <a:latin typeface="Calibri" pitchFamily="34" charset="0"/>
              <a:cs typeface="Arial" charset="0"/>
              <a:sym typeface="Calibri" pitchFamily="34" charset="0"/>
            </a:endParaRPr>
          </a:p>
          <a:p>
            <a:pPr marL="457200" indent="-431800" eaLnBrk="1" hangingPunct="1">
              <a:spcBef>
                <a:spcPct val="0"/>
              </a:spcBef>
              <a:buClr>
                <a:srgbClr val="04617B"/>
              </a:buClr>
              <a:buFont typeface="Calibri" pitchFamily="34" charset="0"/>
              <a:buChar char="●"/>
            </a:pPr>
            <a:r>
              <a:rPr lang="en-US" sz="2600" smtClean="0">
                <a:latin typeface="Calibri" pitchFamily="34" charset="0"/>
                <a:cs typeface="Arial" charset="0"/>
                <a:sym typeface="Calibri" pitchFamily="34" charset="0"/>
              </a:rPr>
              <a:t>Forecasters will not need to look at multiple requests to analyze observations. </a:t>
            </a:r>
          </a:p>
        </p:txBody>
      </p:sp>
      <p:sp>
        <p:nvSpPr>
          <p:cNvPr id="155650" name="Shape 744"/>
          <p:cNvSpPr txBox="1">
            <a:spLocks noGrp="1"/>
          </p:cNvSpPr>
          <p:nvPr>
            <p:ph type="title"/>
          </p:nvPr>
        </p:nvSpPr>
        <p:spPr>
          <a:xfrm>
            <a:off x="457200" y="274638"/>
            <a:ext cx="8610600" cy="1325562"/>
          </a:xfrm>
        </p:spPr>
        <p:txBody>
          <a:bodyPr/>
          <a:lstStyle/>
          <a:p>
            <a:pPr eaLnBrk="1" hangingPunct="1">
              <a:spcBef>
                <a:spcPct val="0"/>
              </a:spcBef>
              <a:buClr>
                <a:srgbClr val="04617B"/>
              </a:buClr>
              <a:buSzPct val="25000"/>
              <a:buFont typeface="Calibri" pitchFamily="34" charset="0"/>
              <a:buNone/>
            </a:pPr>
            <a:r>
              <a:rPr lang="en-US" sz="4400" smtClean="0">
                <a:solidFill>
                  <a:srgbClr val="04617B"/>
                </a:solidFill>
                <a:latin typeface="Calibri" pitchFamily="34" charset="0"/>
                <a:cs typeface="Arial" charset="0"/>
                <a:sym typeface="Calibri" pitchFamily="34" charset="0"/>
              </a:rPr>
              <a:t>Monitor Spot Forecast – Submit Obs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Shape 502"/>
          <p:cNvPicPr preferRelativeResize="0">
            <a:picLocks noChangeAspect="1" noChangeArrowheads="1"/>
          </p:cNvPicPr>
          <p:nvPr/>
        </p:nvPicPr>
        <p:blipFill>
          <a:blip r:embed="rId3"/>
          <a:srcRect/>
          <a:stretch>
            <a:fillRect/>
          </a:stretch>
        </p:blipFill>
        <p:spPr bwMode="auto">
          <a:xfrm>
            <a:off x="-36513" y="254000"/>
            <a:ext cx="9218613" cy="6353175"/>
          </a:xfrm>
          <a:prstGeom prst="rect">
            <a:avLst/>
          </a:prstGeom>
          <a:noFill/>
          <a:ln w="9525">
            <a:noFill/>
            <a:miter lim="800000"/>
            <a:headEnd/>
            <a:tailEnd/>
          </a:ln>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hape 749"/>
          <p:cNvSpPr txBox="1">
            <a:spLocks noGrp="1"/>
          </p:cNvSpPr>
          <p:nvPr>
            <p:ph type="title"/>
          </p:nvPr>
        </p:nvSpPr>
        <p:spPr>
          <a:xfrm>
            <a:off x="457200" y="274638"/>
            <a:ext cx="8229600" cy="1325562"/>
          </a:xfrm>
        </p:spPr>
        <p:txBody>
          <a:bodyPr/>
          <a:lstStyle/>
          <a:p>
            <a:pPr eaLnBrk="1" hangingPunct="1">
              <a:spcBef>
                <a:spcPct val="0"/>
              </a:spcBef>
              <a:buClr>
                <a:srgbClr val="04617B"/>
              </a:buClr>
              <a:buSzPct val="25000"/>
              <a:buFont typeface="Calibri" pitchFamily="34" charset="0"/>
              <a:buNone/>
            </a:pPr>
            <a:r>
              <a:rPr lang="en-US" sz="5000" smtClean="0">
                <a:solidFill>
                  <a:srgbClr val="04617B"/>
                </a:solidFill>
                <a:latin typeface="Calibri" pitchFamily="34" charset="0"/>
                <a:cs typeface="Arial" charset="0"/>
                <a:sym typeface="Calibri" pitchFamily="34" charset="0"/>
              </a:rPr>
              <a:t>New Spot Forecast Page</a:t>
            </a:r>
          </a:p>
        </p:txBody>
      </p:sp>
      <p:pic>
        <p:nvPicPr>
          <p:cNvPr id="157698" name="Shape 750"/>
          <p:cNvPicPr preferRelativeResize="0">
            <a:picLocks noChangeAspect="1" noChangeArrowheads="1"/>
          </p:cNvPicPr>
          <p:nvPr/>
        </p:nvPicPr>
        <p:blipFill>
          <a:blip r:embed="rId3"/>
          <a:srcRect/>
          <a:stretch>
            <a:fillRect/>
          </a:stretch>
        </p:blipFill>
        <p:spPr bwMode="auto">
          <a:xfrm>
            <a:off x="1181100" y="1641475"/>
            <a:ext cx="6781800" cy="4876800"/>
          </a:xfrm>
          <a:prstGeom prst="rect">
            <a:avLst/>
          </a:prstGeom>
          <a:noFill/>
          <a:ln w="9525">
            <a:noFill/>
            <a:miter lim="800000"/>
            <a:headEnd/>
            <a:tailEnd/>
          </a:ln>
        </p:spPr>
      </p:pic>
      <p:sp>
        <p:nvSpPr>
          <p:cNvPr id="157699" name="Shape 751"/>
          <p:cNvSpPr txBox="1">
            <a:spLocks noChangeArrowheads="1"/>
          </p:cNvSpPr>
          <p:nvPr/>
        </p:nvSpPr>
        <p:spPr bwMode="auto">
          <a:xfrm>
            <a:off x="6305550" y="5029200"/>
            <a:ext cx="2838450" cy="914400"/>
          </a:xfrm>
          <a:prstGeom prst="rect">
            <a:avLst/>
          </a:prstGeom>
          <a:solidFill>
            <a:schemeClr val="bg1"/>
          </a:solidFill>
          <a:ln w="38100">
            <a:solidFill>
              <a:schemeClr val="tx1"/>
            </a:solidFill>
            <a:round/>
            <a:headEnd/>
            <a:tailEnd/>
          </a:ln>
        </p:spPr>
        <p:txBody>
          <a:bodyPr lIns="91425" tIns="45700" rIns="91425" bIns="45700"/>
          <a:lstStyle/>
          <a:p>
            <a:pPr>
              <a:buClr>
                <a:srgbClr val="000000"/>
              </a:buClr>
              <a:buSzPct val="25000"/>
              <a:buFont typeface="Arial" charset="0"/>
              <a:buNone/>
            </a:pPr>
            <a:r>
              <a:rPr lang="en-US" dirty="0"/>
              <a:t>NWS Actions will appear</a:t>
            </a:r>
          </a:p>
          <a:p>
            <a:pPr>
              <a:buClr>
                <a:srgbClr val="000000"/>
              </a:buClr>
              <a:buSzPct val="25000"/>
              <a:buFont typeface="Arial" charset="0"/>
              <a:buNone/>
            </a:pPr>
            <a:r>
              <a:rPr lang="en-US" dirty="0"/>
              <a:t>for responsible WFO (or back-up)</a:t>
            </a:r>
          </a:p>
          <a:p>
            <a:pPr>
              <a:buClr>
                <a:srgbClr val="000000"/>
              </a:buClr>
              <a:buSzPct val="25000"/>
              <a:buFont typeface="Arial" charset="0"/>
              <a:buNone/>
            </a:pPr>
            <a:r>
              <a:rPr lang="en-US" dirty="0"/>
              <a:t>only</a:t>
            </a:r>
            <a:r>
              <a:rPr lang="en-US" dirty="0" smtClean="0"/>
              <a:t>.  These will not appear for customers.</a:t>
            </a:r>
            <a:endParaRPr lang="en-US" dirty="0"/>
          </a:p>
        </p:txBody>
      </p:sp>
      <p:cxnSp>
        <p:nvCxnSpPr>
          <p:cNvPr id="157700" name="Shape 752"/>
          <p:cNvCxnSpPr>
            <a:cxnSpLocks noChangeShapeType="1"/>
          </p:cNvCxnSpPr>
          <p:nvPr/>
        </p:nvCxnSpPr>
        <p:spPr bwMode="auto">
          <a:xfrm flipH="1">
            <a:off x="4114800" y="5767388"/>
            <a:ext cx="2190750" cy="404812"/>
          </a:xfrm>
          <a:prstGeom prst="straightConnector1">
            <a:avLst/>
          </a:prstGeom>
          <a:noFill/>
          <a:ln w="38100">
            <a:solidFill>
              <a:schemeClr val="tx1"/>
            </a:solidFill>
            <a:round/>
            <a:headEnd/>
            <a:tailEnd type="triangle" w="med" len="med"/>
          </a:ln>
        </p:spPr>
      </p:cxn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 name="Shape 757"/>
          <p:cNvSpPr txBox="1">
            <a:spLocks noGrp="1"/>
          </p:cNvSpPr>
          <p:nvPr>
            <p:ph type="body" idx="1"/>
          </p:nvPr>
        </p:nvSpPr>
        <p:spPr>
          <a:xfrm>
            <a:off x="457200" y="1658938"/>
            <a:ext cx="8229600" cy="4840287"/>
          </a:xfrm>
        </p:spPr>
        <p:txBody>
          <a:bodyPr>
            <a:noAutofit/>
          </a:bodyPr>
          <a:lstStyle/>
          <a:p>
            <a:pPr marL="457200" indent="-431800" eaLnBrk="1" fontAlgn="auto" hangingPunct="1">
              <a:spcAft>
                <a:spcPts val="0"/>
              </a:spcAft>
              <a:buClr>
                <a:schemeClr val="dk2"/>
              </a:buClr>
              <a:buSzPct val="100000"/>
              <a:buFont typeface="Merriweather"/>
              <a:buChar char="●"/>
              <a:defRPr/>
            </a:pPr>
            <a:r>
              <a:rPr lang="en-US" sz="2600" dirty="0">
                <a:solidFill>
                  <a:schemeClr val="dk1"/>
                </a:solidFill>
                <a:latin typeface="Merriweather"/>
                <a:ea typeface="Merriweather"/>
                <a:cs typeface="Merriweather"/>
                <a:sym typeface="Merriweather"/>
              </a:rPr>
              <a:t>Maps now use Google API interface.</a:t>
            </a:r>
          </a:p>
          <a:p>
            <a:pPr marL="25400" eaLnBrk="1" fontAlgn="auto" hangingPunct="1">
              <a:spcAft>
                <a:spcPts val="0"/>
              </a:spcAft>
              <a:buClr>
                <a:schemeClr val="dk2"/>
              </a:buClr>
              <a:buFont typeface="Merriweather"/>
              <a:buNone/>
              <a:defRPr/>
            </a:pPr>
            <a:endParaRPr sz="2600" dirty="0">
              <a:solidFill>
                <a:schemeClr val="dk1"/>
              </a:solidFill>
              <a:latin typeface="Merriweather"/>
              <a:ea typeface="Merriweather"/>
              <a:cs typeface="Merriweather"/>
              <a:sym typeface="Merriweather"/>
            </a:endParaRPr>
          </a:p>
          <a:p>
            <a:pPr marL="457200" indent="-431800" eaLnBrk="1" fontAlgn="auto" hangingPunct="1">
              <a:spcAft>
                <a:spcPts val="0"/>
              </a:spcAft>
              <a:buClr>
                <a:schemeClr val="dk2"/>
              </a:buClr>
              <a:buSzPct val="100000"/>
              <a:buFont typeface="Merriweather"/>
              <a:buChar char="●"/>
              <a:defRPr/>
            </a:pPr>
            <a:r>
              <a:rPr lang="en-US" sz="2600" b="1" i="1" dirty="0">
                <a:solidFill>
                  <a:schemeClr val="dk1"/>
                </a:solidFill>
                <a:latin typeface="Merriweather"/>
                <a:ea typeface="Merriweather"/>
                <a:cs typeface="Merriweather"/>
                <a:sym typeface="Merriweather"/>
              </a:rPr>
              <a:t>All</a:t>
            </a:r>
            <a:r>
              <a:rPr lang="en-US" sz="2600" dirty="0">
                <a:solidFill>
                  <a:schemeClr val="dk1"/>
                </a:solidFill>
                <a:latin typeface="Merriweather"/>
                <a:ea typeface="Merriweather"/>
                <a:cs typeface="Merriweather"/>
                <a:sym typeface="Merriweather"/>
              </a:rPr>
              <a:t> Observations submitted for an incident will be listed on the Spot Forecast page.</a:t>
            </a:r>
          </a:p>
          <a:p>
            <a:pPr marL="25400" eaLnBrk="1" fontAlgn="auto" hangingPunct="1">
              <a:spcAft>
                <a:spcPts val="0"/>
              </a:spcAft>
              <a:buClr>
                <a:schemeClr val="dk2"/>
              </a:buClr>
              <a:buFont typeface="Merriweather"/>
              <a:buNone/>
              <a:defRPr/>
            </a:pPr>
            <a:endParaRPr sz="2600" dirty="0">
              <a:solidFill>
                <a:schemeClr val="dk1"/>
              </a:solidFill>
              <a:latin typeface="Merriweather"/>
              <a:ea typeface="Merriweather"/>
              <a:cs typeface="Merriweather"/>
              <a:sym typeface="Merriweather"/>
            </a:endParaRPr>
          </a:p>
        </p:txBody>
      </p:sp>
      <p:sp>
        <p:nvSpPr>
          <p:cNvPr id="159746" name="Shape 758"/>
          <p:cNvSpPr txBox="1">
            <a:spLocks noGrp="1"/>
          </p:cNvSpPr>
          <p:nvPr>
            <p:ph type="title"/>
          </p:nvPr>
        </p:nvSpPr>
        <p:spPr>
          <a:xfrm>
            <a:off x="457200" y="274638"/>
            <a:ext cx="8229600" cy="1325562"/>
          </a:xfrm>
        </p:spPr>
        <p:txBody>
          <a:bodyPr/>
          <a:lstStyle/>
          <a:p>
            <a:pPr eaLnBrk="1" hangingPunct="1">
              <a:spcBef>
                <a:spcPct val="0"/>
              </a:spcBef>
              <a:buClr>
                <a:srgbClr val="04617B"/>
              </a:buClr>
              <a:buSzPct val="25000"/>
              <a:buFont typeface="Calibri" pitchFamily="34" charset="0"/>
              <a:buNone/>
            </a:pPr>
            <a:r>
              <a:rPr lang="en-US" sz="5000" smtClean="0">
                <a:solidFill>
                  <a:srgbClr val="04617B"/>
                </a:solidFill>
                <a:latin typeface="Calibri" pitchFamily="34" charset="0"/>
                <a:cs typeface="Arial" charset="0"/>
                <a:sym typeface="Calibri" pitchFamily="34" charset="0"/>
              </a:rPr>
              <a:t>Spot Forecast Page Notes:</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hape 763"/>
          <p:cNvSpPr txBox="1">
            <a:spLocks noGrp="1"/>
          </p:cNvSpPr>
          <p:nvPr>
            <p:ph type="title"/>
          </p:nvPr>
        </p:nvSpPr>
        <p:spPr>
          <a:xfrm>
            <a:off x="457200" y="274638"/>
            <a:ext cx="8229600" cy="1325562"/>
          </a:xfrm>
        </p:spPr>
        <p:txBody>
          <a:bodyPr/>
          <a:lstStyle/>
          <a:p>
            <a:pPr eaLnBrk="1" hangingPunct="1">
              <a:spcBef>
                <a:spcPct val="0"/>
              </a:spcBef>
              <a:buClr>
                <a:srgbClr val="04617B"/>
              </a:buClr>
              <a:buSzPct val="25000"/>
              <a:buFont typeface="Calibri" pitchFamily="34" charset="0"/>
              <a:buNone/>
            </a:pPr>
            <a:r>
              <a:rPr lang="en-US" sz="5000" smtClean="0">
                <a:solidFill>
                  <a:srgbClr val="04617B"/>
                </a:solidFill>
                <a:latin typeface="Calibri" pitchFamily="34" charset="0"/>
                <a:cs typeface="Arial" charset="0"/>
                <a:sym typeface="Calibri" pitchFamily="34" charset="0"/>
              </a:rPr>
              <a:t>New Forecast Page</a:t>
            </a:r>
          </a:p>
        </p:txBody>
      </p:sp>
      <p:pic>
        <p:nvPicPr>
          <p:cNvPr id="161794" name="Shape 764"/>
          <p:cNvPicPr preferRelativeResize="0">
            <a:picLocks noChangeAspect="1" noChangeArrowheads="1"/>
          </p:cNvPicPr>
          <p:nvPr/>
        </p:nvPicPr>
        <p:blipFill>
          <a:blip r:embed="rId3"/>
          <a:srcRect/>
          <a:stretch>
            <a:fillRect/>
          </a:stretch>
        </p:blipFill>
        <p:spPr bwMode="auto">
          <a:xfrm>
            <a:off x="457200" y="2286000"/>
            <a:ext cx="8229600" cy="2654300"/>
          </a:xfrm>
          <a:prstGeom prst="rect">
            <a:avLst/>
          </a:prstGeom>
          <a:noFill/>
          <a:ln w="9525">
            <a:noFill/>
            <a:miter lim="800000"/>
            <a:headEnd/>
            <a:tailEnd/>
          </a:ln>
        </p:spPr>
      </p:pic>
      <p:sp>
        <p:nvSpPr>
          <p:cNvPr id="161796" name="Shape 766"/>
          <p:cNvSpPr txBox="1">
            <a:spLocks noChangeArrowheads="1"/>
          </p:cNvSpPr>
          <p:nvPr/>
        </p:nvSpPr>
        <p:spPr bwMode="auto">
          <a:xfrm>
            <a:off x="5943600" y="5105400"/>
            <a:ext cx="735013" cy="307975"/>
          </a:xfrm>
          <a:prstGeom prst="rect">
            <a:avLst/>
          </a:prstGeom>
          <a:solidFill>
            <a:schemeClr val="bg1"/>
          </a:solidFill>
          <a:ln w="38100">
            <a:solidFill>
              <a:srgbClr val="C00000"/>
            </a:solidFill>
            <a:round/>
            <a:headEnd/>
            <a:tailEnd/>
          </a:ln>
        </p:spPr>
        <p:txBody>
          <a:bodyPr lIns="91425" tIns="45700" rIns="91425" bIns="45700"/>
          <a:lstStyle/>
          <a:p>
            <a:pPr>
              <a:buClr>
                <a:srgbClr val="FF0000"/>
              </a:buClr>
              <a:buSzPct val="25000"/>
              <a:buFont typeface="Arial" charset="0"/>
              <a:buNone/>
            </a:pPr>
            <a:r>
              <a:rPr lang="en-US" b="1">
                <a:solidFill>
                  <a:srgbClr val="FF0000"/>
                </a:solidFill>
              </a:rPr>
              <a:t>*NEW!</a:t>
            </a:r>
          </a:p>
        </p:txBody>
      </p:sp>
      <p:cxnSp>
        <p:nvCxnSpPr>
          <p:cNvPr id="161797" name="Shape 767"/>
          <p:cNvCxnSpPr>
            <a:cxnSpLocks noChangeShapeType="1"/>
            <a:stCxn id="161796" idx="3"/>
          </p:cNvCxnSpPr>
          <p:nvPr/>
        </p:nvCxnSpPr>
        <p:spPr bwMode="auto">
          <a:xfrm rot="10800000" flipH="1">
            <a:off x="6678613" y="4724400"/>
            <a:ext cx="712787" cy="534988"/>
          </a:xfrm>
          <a:prstGeom prst="straightConnector1">
            <a:avLst/>
          </a:prstGeom>
          <a:noFill/>
          <a:ln w="38100">
            <a:solidFill>
              <a:srgbClr val="C00000"/>
            </a:solidFill>
            <a:round/>
            <a:headEnd/>
            <a:tailEnd type="stealth" w="lg" len="lg"/>
          </a:ln>
        </p:spPr>
      </p:cxnSp>
      <p:sp>
        <p:nvSpPr>
          <p:cNvPr id="161798" name="Shape 768"/>
          <p:cNvSpPr txBox="1">
            <a:spLocks noChangeArrowheads="1"/>
          </p:cNvSpPr>
          <p:nvPr/>
        </p:nvSpPr>
        <p:spPr bwMode="auto">
          <a:xfrm>
            <a:off x="3613150" y="5181600"/>
            <a:ext cx="733425" cy="307975"/>
          </a:xfrm>
          <a:prstGeom prst="rect">
            <a:avLst/>
          </a:prstGeom>
          <a:solidFill>
            <a:schemeClr val="bg1"/>
          </a:solidFill>
          <a:ln w="38100">
            <a:solidFill>
              <a:srgbClr val="C00000"/>
            </a:solidFill>
            <a:round/>
            <a:headEnd/>
            <a:tailEnd/>
          </a:ln>
        </p:spPr>
        <p:txBody>
          <a:bodyPr lIns="91425" tIns="45700" rIns="91425" bIns="45700"/>
          <a:lstStyle/>
          <a:p>
            <a:pPr>
              <a:buClr>
                <a:srgbClr val="FF0000"/>
              </a:buClr>
              <a:buSzPct val="25000"/>
              <a:buFont typeface="Arial" charset="0"/>
              <a:buNone/>
            </a:pPr>
            <a:r>
              <a:rPr lang="en-US" b="1">
                <a:solidFill>
                  <a:srgbClr val="FF0000"/>
                </a:solidFill>
              </a:rPr>
              <a:t>*NEW!</a:t>
            </a:r>
          </a:p>
        </p:txBody>
      </p:sp>
      <p:cxnSp>
        <p:nvCxnSpPr>
          <p:cNvPr id="161799" name="Shape 769"/>
          <p:cNvCxnSpPr>
            <a:cxnSpLocks noChangeShapeType="1"/>
          </p:cNvCxnSpPr>
          <p:nvPr/>
        </p:nvCxnSpPr>
        <p:spPr bwMode="auto">
          <a:xfrm rot="10800000" flipH="1">
            <a:off x="4322763" y="4724400"/>
            <a:ext cx="782637" cy="457200"/>
          </a:xfrm>
          <a:prstGeom prst="straightConnector1">
            <a:avLst/>
          </a:prstGeom>
          <a:noFill/>
          <a:ln w="38100">
            <a:solidFill>
              <a:srgbClr val="C00000"/>
            </a:solidFill>
            <a:round/>
            <a:headEnd/>
            <a:tailEnd type="stealth" w="lg" len="lg"/>
          </a:ln>
        </p:spPr>
      </p:cxn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 name="Shape 774"/>
          <p:cNvSpPr txBox="1">
            <a:spLocks noGrp="1"/>
          </p:cNvSpPr>
          <p:nvPr>
            <p:ph type="body" idx="1"/>
          </p:nvPr>
        </p:nvSpPr>
        <p:spPr>
          <a:xfrm>
            <a:off x="381000" y="2133600"/>
            <a:ext cx="8229600" cy="4840288"/>
          </a:xfrm>
        </p:spPr>
        <p:txBody>
          <a:bodyPr>
            <a:noAutofit/>
          </a:bodyPr>
          <a:lstStyle/>
          <a:p>
            <a:pPr marL="457200" indent="-431800" eaLnBrk="1" fontAlgn="auto" hangingPunct="1">
              <a:spcAft>
                <a:spcPts val="0"/>
              </a:spcAft>
              <a:buClr>
                <a:schemeClr val="dk2"/>
              </a:buClr>
              <a:buSzPct val="100000"/>
              <a:buFont typeface="Merriweather"/>
              <a:buChar char="●"/>
              <a:defRPr/>
            </a:pPr>
            <a:r>
              <a:rPr lang="en-US" sz="2400" dirty="0">
                <a:solidFill>
                  <a:schemeClr val="dk1"/>
                </a:solidFill>
                <a:latin typeface="Merriweather"/>
                <a:ea typeface="Merriweather"/>
                <a:cs typeface="Merriweather"/>
                <a:sym typeface="Merriweather"/>
              </a:rPr>
              <a:t>New Action: “Request Immediate Forecast Update” link on bottom of forecast page.</a:t>
            </a:r>
          </a:p>
          <a:p>
            <a:pPr marL="25400" eaLnBrk="1" fontAlgn="auto" hangingPunct="1">
              <a:spcAft>
                <a:spcPts val="0"/>
              </a:spcAft>
              <a:buClr>
                <a:schemeClr val="dk2"/>
              </a:buClr>
              <a:buFont typeface="Merriweather"/>
              <a:buNone/>
              <a:defRPr/>
            </a:pPr>
            <a:endParaRPr sz="2400" dirty="0">
              <a:solidFill>
                <a:schemeClr val="dk1"/>
              </a:solidFill>
              <a:latin typeface="Merriweather"/>
              <a:ea typeface="Merriweather"/>
              <a:cs typeface="Merriweather"/>
              <a:sym typeface="Merriweather"/>
            </a:endParaRPr>
          </a:p>
          <a:p>
            <a:pPr marL="457200" indent="-431800" eaLnBrk="1" fontAlgn="auto" hangingPunct="1">
              <a:spcAft>
                <a:spcPts val="0"/>
              </a:spcAft>
              <a:buClr>
                <a:schemeClr val="dk2"/>
              </a:buClr>
              <a:buSzPct val="100000"/>
              <a:buFont typeface="Merriweather"/>
              <a:buChar char="●"/>
              <a:defRPr/>
            </a:pPr>
            <a:r>
              <a:rPr lang="en-US" sz="2400" dirty="0">
                <a:solidFill>
                  <a:schemeClr val="dk1"/>
                </a:solidFill>
                <a:latin typeface="Merriweather"/>
                <a:ea typeface="Merriweather"/>
                <a:cs typeface="Merriweather"/>
                <a:sym typeface="Merriweather"/>
              </a:rPr>
              <a:t>If a customer realizes that the forecast is not representative of current conditions, then they would click this link to get an immediate updated forecast.</a:t>
            </a:r>
          </a:p>
          <a:p>
            <a:pPr marL="25400" eaLnBrk="1" fontAlgn="auto" hangingPunct="1">
              <a:spcAft>
                <a:spcPts val="0"/>
              </a:spcAft>
              <a:buClr>
                <a:schemeClr val="dk2"/>
              </a:buClr>
              <a:buFont typeface="Merriweather"/>
              <a:buNone/>
              <a:defRPr/>
            </a:pPr>
            <a:endParaRPr sz="2400" dirty="0">
              <a:solidFill>
                <a:schemeClr val="dk1"/>
              </a:solidFill>
              <a:latin typeface="Merriweather"/>
              <a:ea typeface="Merriweather"/>
              <a:cs typeface="Merriweather"/>
              <a:sym typeface="Merriweather"/>
            </a:endParaRPr>
          </a:p>
          <a:p>
            <a:pPr marL="457200" indent="-431800" eaLnBrk="1" fontAlgn="auto" hangingPunct="1">
              <a:spcAft>
                <a:spcPts val="0"/>
              </a:spcAft>
              <a:buClr>
                <a:schemeClr val="dk2"/>
              </a:buClr>
              <a:buSzPct val="100000"/>
              <a:buFont typeface="Merriweather"/>
              <a:buChar char="●"/>
              <a:defRPr/>
            </a:pPr>
            <a:r>
              <a:rPr lang="en-US" sz="2400" dirty="0">
                <a:solidFill>
                  <a:schemeClr val="dk1"/>
                </a:solidFill>
                <a:latin typeface="Merriweather"/>
                <a:ea typeface="Merriweather"/>
                <a:cs typeface="Merriweather"/>
                <a:sym typeface="Merriweather"/>
              </a:rPr>
              <a:t>If an NWS forecaster realizes </a:t>
            </a:r>
            <a:r>
              <a:rPr lang="en-US" sz="2400" dirty="0" smtClean="0">
                <a:solidFill>
                  <a:schemeClr val="dk1"/>
                </a:solidFill>
                <a:latin typeface="Merriweather"/>
                <a:ea typeface="Merriweather"/>
                <a:cs typeface="Merriweather"/>
                <a:sym typeface="Merriweather"/>
              </a:rPr>
              <a:t>the </a:t>
            </a:r>
            <a:r>
              <a:rPr lang="en-US" sz="2400" dirty="0">
                <a:solidFill>
                  <a:schemeClr val="dk1"/>
                </a:solidFill>
                <a:latin typeface="Merriweather"/>
                <a:ea typeface="Merriweather"/>
                <a:cs typeface="Merriweather"/>
                <a:sym typeface="Merriweather"/>
              </a:rPr>
              <a:t>forecast is not representative or will </a:t>
            </a:r>
            <a:r>
              <a:rPr lang="en-US" sz="2400" dirty="0" smtClean="0">
                <a:solidFill>
                  <a:schemeClr val="dk1"/>
                </a:solidFill>
                <a:latin typeface="Merriweather"/>
                <a:ea typeface="Merriweather"/>
                <a:cs typeface="Merriweather"/>
                <a:sym typeface="Merriweather"/>
              </a:rPr>
              <a:t>become unrepresentative, they </a:t>
            </a:r>
            <a:r>
              <a:rPr lang="en-US" sz="2400" dirty="0">
                <a:solidFill>
                  <a:schemeClr val="dk1"/>
                </a:solidFill>
                <a:latin typeface="Merriweather"/>
                <a:ea typeface="Merriweather"/>
                <a:cs typeface="Merriweather"/>
                <a:sym typeface="Merriweather"/>
              </a:rPr>
              <a:t>would click this link to start the process of updating the forecast.</a:t>
            </a:r>
          </a:p>
        </p:txBody>
      </p:sp>
      <p:sp>
        <p:nvSpPr>
          <p:cNvPr id="163842" name="Shape 775"/>
          <p:cNvSpPr txBox="1">
            <a:spLocks noGrp="1"/>
          </p:cNvSpPr>
          <p:nvPr>
            <p:ph type="title"/>
          </p:nvPr>
        </p:nvSpPr>
        <p:spPr>
          <a:xfrm>
            <a:off x="457200" y="838200"/>
            <a:ext cx="8229600" cy="1325563"/>
          </a:xfrm>
        </p:spPr>
        <p:txBody>
          <a:bodyPr/>
          <a:lstStyle/>
          <a:p>
            <a:pPr eaLnBrk="1" hangingPunct="1">
              <a:spcBef>
                <a:spcPct val="0"/>
              </a:spcBef>
              <a:buClr>
                <a:srgbClr val="04617B"/>
              </a:buClr>
              <a:buSzPct val="25000"/>
              <a:buFont typeface="Calibri" pitchFamily="34" charset="0"/>
              <a:buNone/>
            </a:pPr>
            <a:r>
              <a:rPr lang="en-US" sz="4400" smtClean="0">
                <a:solidFill>
                  <a:srgbClr val="04617B"/>
                </a:solidFill>
                <a:latin typeface="Calibri" pitchFamily="34" charset="0"/>
                <a:cs typeface="Arial" charset="0"/>
                <a:sym typeface="Calibri" pitchFamily="34" charset="0"/>
              </a:rPr>
              <a:t>Forecast Page – Immediate Forecast Update</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 name="Shape 780"/>
          <p:cNvSpPr txBox="1">
            <a:spLocks noGrp="1"/>
          </p:cNvSpPr>
          <p:nvPr>
            <p:ph type="body" idx="1"/>
          </p:nvPr>
        </p:nvSpPr>
        <p:spPr>
          <a:xfrm>
            <a:off x="457200" y="2286000"/>
            <a:ext cx="8229600" cy="4840288"/>
          </a:xfrm>
        </p:spPr>
        <p:txBody>
          <a:bodyPr>
            <a:noAutofit/>
          </a:bodyPr>
          <a:lstStyle/>
          <a:p>
            <a:pPr marL="457200" indent="-431800" eaLnBrk="1" fontAlgn="auto" hangingPunct="1">
              <a:spcAft>
                <a:spcPts val="0"/>
              </a:spcAft>
              <a:buClr>
                <a:schemeClr val="dk2"/>
              </a:buClr>
              <a:buSzPct val="100000"/>
              <a:buFont typeface="Calibri"/>
              <a:buChar char="●"/>
              <a:defRPr/>
            </a:pPr>
            <a:r>
              <a:rPr lang="en-US" sz="2600" dirty="0">
                <a:solidFill>
                  <a:schemeClr val="dk1"/>
                </a:solidFill>
                <a:latin typeface="Calibri"/>
                <a:ea typeface="Calibri"/>
                <a:cs typeface="Calibri"/>
                <a:sym typeface="Calibri"/>
              </a:rPr>
              <a:t>The customer, </a:t>
            </a:r>
            <a:r>
              <a:rPr lang="en-US" sz="2600" dirty="0" smtClean="0">
                <a:solidFill>
                  <a:schemeClr val="dk1"/>
                </a:solidFill>
                <a:latin typeface="Calibri"/>
                <a:ea typeface="Calibri"/>
                <a:cs typeface="Calibri"/>
                <a:sym typeface="Calibri"/>
              </a:rPr>
              <a:t>not </a:t>
            </a:r>
            <a:r>
              <a:rPr lang="en-US" sz="2600" dirty="0">
                <a:solidFill>
                  <a:schemeClr val="dk1"/>
                </a:solidFill>
                <a:latin typeface="Calibri"/>
                <a:ea typeface="Calibri"/>
                <a:cs typeface="Calibri"/>
                <a:sym typeface="Calibri"/>
              </a:rPr>
              <a:t>the NWS forecaster, will be allowed to edit the information related to the request.</a:t>
            </a:r>
          </a:p>
          <a:p>
            <a:pPr marL="25400" eaLnBrk="1" fontAlgn="auto" hangingPunct="1">
              <a:spcAft>
                <a:spcPts val="0"/>
              </a:spcAft>
              <a:buClr>
                <a:schemeClr val="dk2"/>
              </a:buClr>
              <a:buFont typeface="Merriweather"/>
              <a:buNone/>
              <a:defRPr/>
            </a:pPr>
            <a:endParaRPr sz="2600" dirty="0">
              <a:solidFill>
                <a:schemeClr val="dk1"/>
              </a:solidFill>
              <a:latin typeface="Calibri"/>
              <a:ea typeface="Calibri"/>
              <a:cs typeface="Calibri"/>
              <a:sym typeface="Calibri"/>
            </a:endParaRPr>
          </a:p>
          <a:p>
            <a:pPr marL="457200" indent="-431800" eaLnBrk="1" fontAlgn="auto" hangingPunct="1">
              <a:spcAft>
                <a:spcPts val="0"/>
              </a:spcAft>
              <a:buClr>
                <a:schemeClr val="dk2"/>
              </a:buClr>
              <a:buSzPct val="100000"/>
              <a:buFont typeface="Calibri"/>
              <a:buChar char="●"/>
              <a:defRPr/>
            </a:pPr>
            <a:r>
              <a:rPr lang="en-US" sz="2600" dirty="0">
                <a:solidFill>
                  <a:schemeClr val="dk1"/>
                </a:solidFill>
                <a:latin typeface="Calibri"/>
                <a:ea typeface="Calibri"/>
                <a:cs typeface="Calibri"/>
                <a:sym typeface="Calibri"/>
              </a:rPr>
              <a:t>There will be, however, an opportunity to enter in new observations. If the customer realizes that the forecast is off, then it would be nice to submit an observation that would help the NWS create a new forecast.</a:t>
            </a:r>
          </a:p>
        </p:txBody>
      </p:sp>
      <p:sp>
        <p:nvSpPr>
          <p:cNvPr id="165890" name="Shape 781"/>
          <p:cNvSpPr txBox="1">
            <a:spLocks noGrp="1"/>
          </p:cNvSpPr>
          <p:nvPr>
            <p:ph type="title"/>
          </p:nvPr>
        </p:nvSpPr>
        <p:spPr>
          <a:xfrm>
            <a:off x="457200" y="914400"/>
            <a:ext cx="8229600" cy="1325563"/>
          </a:xfrm>
        </p:spPr>
        <p:txBody>
          <a:bodyPr/>
          <a:lstStyle/>
          <a:p>
            <a:pPr eaLnBrk="1" hangingPunct="1">
              <a:spcBef>
                <a:spcPct val="0"/>
              </a:spcBef>
              <a:buClr>
                <a:srgbClr val="04617B"/>
              </a:buClr>
              <a:buSzPct val="25000"/>
              <a:buFont typeface="Calibri" pitchFamily="34" charset="0"/>
              <a:buNone/>
            </a:pPr>
            <a:r>
              <a:rPr lang="en-US" sz="4400" smtClean="0">
                <a:solidFill>
                  <a:srgbClr val="04617B"/>
                </a:solidFill>
                <a:latin typeface="Calibri" pitchFamily="34" charset="0"/>
                <a:cs typeface="Arial" charset="0"/>
                <a:sym typeface="Calibri" pitchFamily="34" charset="0"/>
              </a:rPr>
              <a:t>Forecast Page – Immediate Forecast Update</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 name="Shape 786"/>
          <p:cNvSpPr txBox="1">
            <a:spLocks noGrp="1"/>
          </p:cNvSpPr>
          <p:nvPr>
            <p:ph type="body" idx="1"/>
          </p:nvPr>
        </p:nvSpPr>
        <p:spPr>
          <a:xfrm>
            <a:off x="457200" y="1658938"/>
            <a:ext cx="8229600" cy="4840287"/>
          </a:xfrm>
        </p:spPr>
        <p:txBody>
          <a:bodyPr>
            <a:noAutofit/>
          </a:bodyPr>
          <a:lstStyle/>
          <a:p>
            <a:pPr marL="274320" indent="-274320" eaLnBrk="1" fontAlgn="auto" hangingPunct="1">
              <a:spcAft>
                <a:spcPts val="0"/>
              </a:spcAft>
              <a:buClr>
                <a:schemeClr val="accent3"/>
              </a:buClr>
              <a:buSzPct val="95000"/>
              <a:buFont typeface="Merriweather"/>
              <a:buChar char="●"/>
              <a:defRPr/>
            </a:pPr>
            <a:r>
              <a:rPr lang="en-US" sz="2400" dirty="0">
                <a:solidFill>
                  <a:schemeClr val="dk1"/>
                </a:solidFill>
                <a:latin typeface="Merriweather"/>
                <a:ea typeface="Merriweather"/>
                <a:cs typeface="Merriweather"/>
                <a:sym typeface="Merriweather"/>
              </a:rPr>
              <a:t>There are now 2 different “Copy Info” options:</a:t>
            </a:r>
          </a:p>
          <a:p>
            <a:pPr marL="640080" lvl="1" indent="-259080" eaLnBrk="1" fontAlgn="auto" hangingPunct="1">
              <a:spcAft>
                <a:spcPts val="0"/>
              </a:spcAft>
              <a:buClr>
                <a:schemeClr val="accent1"/>
              </a:buClr>
              <a:buSzPct val="85000"/>
              <a:buFont typeface="Merriweather"/>
              <a:buChar char="●"/>
              <a:defRPr/>
            </a:pPr>
            <a:r>
              <a:rPr lang="en-US" sz="2200" dirty="0">
                <a:solidFill>
                  <a:schemeClr val="dk1"/>
                </a:solidFill>
                <a:latin typeface="Merriweather"/>
                <a:ea typeface="Merriweather"/>
                <a:cs typeface="Merriweather"/>
                <a:sym typeface="Merriweather"/>
              </a:rPr>
              <a:t>Copy Info into Spot Request for New Incident</a:t>
            </a:r>
          </a:p>
          <a:p>
            <a:pPr marL="914400" lvl="2" indent="-254000" eaLnBrk="1" fontAlgn="auto" hangingPunct="1">
              <a:spcAft>
                <a:spcPts val="0"/>
              </a:spcAft>
              <a:buClr>
                <a:schemeClr val="accent2"/>
              </a:buClr>
              <a:buSzPct val="68250"/>
              <a:buFont typeface="Merriweather"/>
              <a:buChar char="●"/>
              <a:defRPr/>
            </a:pPr>
            <a:r>
              <a:rPr lang="en-US" sz="1950" dirty="0" smtClean="0">
                <a:solidFill>
                  <a:schemeClr val="dk1"/>
                </a:solidFill>
                <a:latin typeface="Merriweather"/>
                <a:ea typeface="Merriweather"/>
                <a:cs typeface="Merriweather"/>
                <a:sym typeface="Merriweather"/>
              </a:rPr>
              <a:t>Customers use this </a:t>
            </a:r>
            <a:r>
              <a:rPr lang="en-US" sz="1950" dirty="0">
                <a:solidFill>
                  <a:schemeClr val="dk1"/>
                </a:solidFill>
                <a:latin typeface="Merriweather"/>
                <a:ea typeface="Merriweather"/>
                <a:cs typeface="Merriweather"/>
                <a:sym typeface="Merriweather"/>
              </a:rPr>
              <a:t>link to retain all of the their contact information for a specific incident type, but </a:t>
            </a:r>
            <a:r>
              <a:rPr lang="en-US" sz="1950" dirty="0" smtClean="0">
                <a:solidFill>
                  <a:schemeClr val="dk1"/>
                </a:solidFill>
                <a:latin typeface="Merriweather"/>
                <a:ea typeface="Merriweather"/>
                <a:cs typeface="Merriweather"/>
                <a:sym typeface="Merriweather"/>
              </a:rPr>
              <a:t>request </a:t>
            </a:r>
            <a:r>
              <a:rPr lang="en-US" sz="1950" dirty="0">
                <a:solidFill>
                  <a:schemeClr val="dk1"/>
                </a:solidFill>
                <a:latin typeface="Merriweather"/>
                <a:ea typeface="Merriweather"/>
                <a:cs typeface="Merriweather"/>
                <a:sym typeface="Merriweather"/>
              </a:rPr>
              <a:t>a spot for a new and separate incident. </a:t>
            </a:r>
          </a:p>
          <a:p>
            <a:pPr marL="640080" lvl="1" indent="-259080" eaLnBrk="1" fontAlgn="auto" hangingPunct="1">
              <a:spcAft>
                <a:spcPts val="0"/>
              </a:spcAft>
              <a:buClr>
                <a:schemeClr val="accent1"/>
              </a:buClr>
              <a:buSzPct val="85000"/>
              <a:buFont typeface="Merriweather"/>
              <a:buChar char="●"/>
              <a:defRPr/>
            </a:pPr>
            <a:r>
              <a:rPr lang="en-US" sz="2200" dirty="0">
                <a:solidFill>
                  <a:schemeClr val="dk1"/>
                </a:solidFill>
                <a:latin typeface="Merriweather"/>
                <a:ea typeface="Merriweather"/>
                <a:cs typeface="Merriweather"/>
                <a:sym typeface="Merriweather"/>
              </a:rPr>
              <a:t>Copy Info into New Spot Request for this Incident</a:t>
            </a:r>
          </a:p>
          <a:p>
            <a:pPr marL="914400" lvl="2" indent="-254000" eaLnBrk="1" fontAlgn="auto" hangingPunct="1">
              <a:spcAft>
                <a:spcPts val="0"/>
              </a:spcAft>
              <a:buClr>
                <a:schemeClr val="accent2"/>
              </a:buClr>
              <a:buSzPct val="68250"/>
              <a:buFont typeface="Merriweather"/>
              <a:buChar char="●"/>
              <a:defRPr/>
            </a:pPr>
            <a:r>
              <a:rPr lang="en-US" sz="1950" dirty="0">
                <a:solidFill>
                  <a:schemeClr val="dk1"/>
                </a:solidFill>
                <a:latin typeface="Merriweather"/>
                <a:ea typeface="Merriweather"/>
                <a:cs typeface="Merriweather"/>
                <a:sym typeface="Merriweather"/>
              </a:rPr>
              <a:t>The customer will use this link to get another forecast for the same incident. Unlike “Request Immediate Forecast Update”, the customer will get Page 2 of the request process. Weather elements can be adjusted and the forecast delivery date/time can be changed, etc.</a:t>
            </a:r>
          </a:p>
          <a:p>
            <a:pPr marL="914400" lvl="2" indent="-254000" eaLnBrk="1" fontAlgn="auto" hangingPunct="1">
              <a:spcAft>
                <a:spcPts val="0"/>
              </a:spcAft>
              <a:buClr>
                <a:schemeClr val="accent2"/>
              </a:buClr>
              <a:buSzPct val="68250"/>
              <a:buFont typeface="Merriweather"/>
              <a:buChar char="●"/>
              <a:defRPr/>
            </a:pPr>
            <a:r>
              <a:rPr lang="en-US" sz="1950" dirty="0">
                <a:solidFill>
                  <a:schemeClr val="dk1"/>
                </a:solidFill>
                <a:latin typeface="Merriweather"/>
                <a:ea typeface="Merriweather"/>
                <a:cs typeface="Merriweather"/>
                <a:sym typeface="Merriweather"/>
              </a:rPr>
              <a:t>This allows customers to easily schedule the next needed forecast for an incident without having to re-enter most of the information.</a:t>
            </a:r>
          </a:p>
          <a:p>
            <a:pPr marL="914400" lvl="2" indent="-254000" eaLnBrk="1" fontAlgn="auto" hangingPunct="1">
              <a:spcAft>
                <a:spcPts val="0"/>
              </a:spcAft>
              <a:buClr>
                <a:schemeClr val="accent2"/>
              </a:buClr>
              <a:buSzPct val="68250"/>
              <a:buFont typeface="Merriweather"/>
              <a:buChar char="●"/>
              <a:defRPr/>
            </a:pPr>
            <a:r>
              <a:rPr lang="en-US" sz="1950" dirty="0">
                <a:solidFill>
                  <a:schemeClr val="dk1"/>
                </a:solidFill>
                <a:latin typeface="Merriweather"/>
                <a:ea typeface="Merriweather"/>
                <a:cs typeface="Merriweather"/>
                <a:sym typeface="Merriweather"/>
              </a:rPr>
              <a:t>Allows new observations submitted to remain with the request.</a:t>
            </a:r>
          </a:p>
          <a:p>
            <a:pPr marL="914400" lvl="2" indent="-254000" eaLnBrk="1" fontAlgn="auto" hangingPunct="1">
              <a:spcAft>
                <a:spcPts val="0"/>
              </a:spcAft>
              <a:buClr>
                <a:schemeClr val="accent2"/>
              </a:buClr>
              <a:buSzPct val="68250"/>
              <a:buFont typeface="Merriweather"/>
              <a:buChar char="●"/>
              <a:defRPr/>
            </a:pPr>
            <a:r>
              <a:rPr lang="en-US" sz="1950" dirty="0">
                <a:solidFill>
                  <a:schemeClr val="dk1"/>
                </a:solidFill>
                <a:latin typeface="Merriweather"/>
                <a:ea typeface="Merriweather"/>
                <a:cs typeface="Merriweather"/>
                <a:sym typeface="Merriweather"/>
              </a:rPr>
              <a:t>The </a:t>
            </a:r>
            <a:r>
              <a:rPr lang="en-US" sz="1950" dirty="0" err="1">
                <a:solidFill>
                  <a:schemeClr val="dk1"/>
                </a:solidFill>
                <a:latin typeface="Merriweather"/>
                <a:ea typeface="Merriweather"/>
                <a:cs typeface="Merriweather"/>
                <a:sym typeface="Merriweather"/>
              </a:rPr>
              <a:t>lat</a:t>
            </a:r>
            <a:r>
              <a:rPr lang="en-US" sz="1950" dirty="0">
                <a:solidFill>
                  <a:schemeClr val="dk1"/>
                </a:solidFill>
                <a:latin typeface="Merriweather"/>
                <a:ea typeface="Merriweather"/>
                <a:cs typeface="Merriweather"/>
                <a:sym typeface="Merriweather"/>
              </a:rPr>
              <a:t>/</a:t>
            </a:r>
            <a:r>
              <a:rPr lang="en-US" sz="1950" dirty="0" err="1">
                <a:solidFill>
                  <a:schemeClr val="dk1"/>
                </a:solidFill>
                <a:latin typeface="Merriweather"/>
                <a:ea typeface="Merriweather"/>
                <a:cs typeface="Merriweather"/>
                <a:sym typeface="Merriweather"/>
              </a:rPr>
              <a:t>lon</a:t>
            </a:r>
            <a:r>
              <a:rPr lang="en-US" sz="1950" dirty="0">
                <a:solidFill>
                  <a:schemeClr val="dk1"/>
                </a:solidFill>
                <a:latin typeface="Merriweather"/>
                <a:ea typeface="Merriweather"/>
                <a:cs typeface="Merriweather"/>
                <a:sym typeface="Merriweather"/>
              </a:rPr>
              <a:t> of the incident cannot be changed with this option.</a:t>
            </a:r>
          </a:p>
          <a:p>
            <a:pPr marL="914400" lvl="2" indent="-167678" eaLnBrk="1" fontAlgn="auto" hangingPunct="1">
              <a:spcAft>
                <a:spcPts val="0"/>
              </a:spcAft>
              <a:buClr>
                <a:schemeClr val="accent2"/>
              </a:buClr>
              <a:buFont typeface="Merriweather"/>
              <a:buNone/>
              <a:defRPr/>
            </a:pPr>
            <a:endParaRPr sz="1950" dirty="0">
              <a:solidFill>
                <a:schemeClr val="dk1"/>
              </a:solidFill>
              <a:latin typeface="Merriweather"/>
              <a:ea typeface="Merriweather"/>
              <a:cs typeface="Merriweather"/>
              <a:sym typeface="Merriweather"/>
            </a:endParaRPr>
          </a:p>
        </p:txBody>
      </p:sp>
      <p:sp>
        <p:nvSpPr>
          <p:cNvPr id="167938" name="Shape 787"/>
          <p:cNvSpPr txBox="1">
            <a:spLocks noGrp="1"/>
          </p:cNvSpPr>
          <p:nvPr>
            <p:ph type="title"/>
          </p:nvPr>
        </p:nvSpPr>
        <p:spPr>
          <a:xfrm>
            <a:off x="457200" y="274638"/>
            <a:ext cx="8229600" cy="1325562"/>
          </a:xfrm>
        </p:spPr>
        <p:txBody>
          <a:bodyPr/>
          <a:lstStyle/>
          <a:p>
            <a:pPr eaLnBrk="1" hangingPunct="1">
              <a:spcBef>
                <a:spcPct val="0"/>
              </a:spcBef>
              <a:buClr>
                <a:srgbClr val="04617B"/>
              </a:buClr>
              <a:buSzPct val="25000"/>
              <a:buFont typeface="Calibri" pitchFamily="34" charset="0"/>
              <a:buNone/>
            </a:pPr>
            <a:r>
              <a:rPr lang="en-US" sz="4400" smtClean="0">
                <a:solidFill>
                  <a:srgbClr val="04617B"/>
                </a:solidFill>
                <a:latin typeface="Calibri" pitchFamily="34" charset="0"/>
                <a:cs typeface="Arial" charset="0"/>
                <a:sym typeface="Calibri" pitchFamily="34" charset="0"/>
              </a:rPr>
              <a:t>Forecast Page – Copy Info</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hape 792"/>
          <p:cNvSpPr txBox="1">
            <a:spLocks noGrp="1"/>
          </p:cNvSpPr>
          <p:nvPr>
            <p:ph type="title"/>
          </p:nvPr>
        </p:nvSpPr>
        <p:spPr>
          <a:xfrm>
            <a:off x="457200" y="704850"/>
            <a:ext cx="8382000" cy="1143000"/>
          </a:xfrm>
        </p:spPr>
        <p:txBody>
          <a:bodyPr lIns="0" tIns="45700" rIns="0" bIns="0"/>
          <a:lstStyle/>
          <a:p>
            <a:pPr eaLnBrk="1" hangingPunct="1">
              <a:spcBef>
                <a:spcPct val="0"/>
              </a:spcBef>
              <a:buClr>
                <a:srgbClr val="04617B"/>
              </a:buClr>
              <a:buSzPct val="25000"/>
              <a:buFont typeface="Calibri" pitchFamily="34" charset="0"/>
              <a:buNone/>
            </a:pPr>
            <a:r>
              <a:rPr lang="en-US" sz="5000" dirty="0" smtClean="0">
                <a:solidFill>
                  <a:srgbClr val="04617B"/>
                </a:solidFill>
                <a:latin typeface="Calibri" pitchFamily="34" charset="0"/>
                <a:cs typeface="Arial" charset="0"/>
                <a:sym typeface="Calibri" pitchFamily="34" charset="0"/>
              </a:rPr>
              <a:t>Experimental Service Comments</a:t>
            </a:r>
          </a:p>
        </p:txBody>
      </p:sp>
      <p:sp>
        <p:nvSpPr>
          <p:cNvPr id="793" name="Shape 793"/>
          <p:cNvSpPr txBox="1">
            <a:spLocks noGrp="1"/>
          </p:cNvSpPr>
          <p:nvPr>
            <p:ph type="body" idx="1"/>
          </p:nvPr>
        </p:nvSpPr>
        <p:spPr>
          <a:xfrm>
            <a:off x="457200" y="1935163"/>
            <a:ext cx="8229600" cy="4389437"/>
          </a:xfrm>
        </p:spPr>
        <p:txBody>
          <a:bodyPr tIns="45700" bIns="45700">
            <a:noAutofit/>
          </a:bodyPr>
          <a:lstStyle/>
          <a:p>
            <a:pPr marL="0" indent="0" eaLnBrk="1" fontAlgn="auto" hangingPunct="1">
              <a:lnSpc>
                <a:spcPct val="90000"/>
              </a:lnSpc>
              <a:spcBef>
                <a:spcPts val="0"/>
              </a:spcBef>
              <a:spcAft>
                <a:spcPts val="0"/>
              </a:spcAft>
              <a:buSzPct val="95000"/>
              <a:buNone/>
              <a:defRPr/>
            </a:pPr>
            <a:r>
              <a:rPr lang="en-US" sz="2400" dirty="0" smtClean="0">
                <a:solidFill>
                  <a:schemeClr val="dk1"/>
                </a:solidFill>
                <a:latin typeface="Merriweather"/>
                <a:ea typeface="Merriweather"/>
                <a:cs typeface="Merriweather"/>
                <a:sym typeface="Merriweather"/>
              </a:rPr>
              <a:t>Comments on the New Experimental Spot Webpage are being collected at: </a:t>
            </a:r>
          </a:p>
          <a:p>
            <a:pPr marL="0" indent="0" eaLnBrk="1" fontAlgn="auto" hangingPunct="1">
              <a:lnSpc>
                <a:spcPct val="90000"/>
              </a:lnSpc>
              <a:spcBef>
                <a:spcPts val="0"/>
              </a:spcBef>
              <a:spcAft>
                <a:spcPts val="0"/>
              </a:spcAft>
              <a:buSzPct val="95000"/>
              <a:buNone/>
              <a:defRPr/>
            </a:pPr>
            <a:endParaRPr lang="en-US" sz="2400" dirty="0">
              <a:solidFill>
                <a:schemeClr val="dk1"/>
              </a:solidFill>
              <a:latin typeface="Merriweather"/>
              <a:ea typeface="Merriweather"/>
              <a:cs typeface="Merriweather"/>
              <a:sym typeface="Merriweather"/>
            </a:endParaRPr>
          </a:p>
          <a:p>
            <a:pPr marL="0" indent="0" eaLnBrk="1" fontAlgn="auto" hangingPunct="1">
              <a:lnSpc>
                <a:spcPct val="90000"/>
              </a:lnSpc>
              <a:spcBef>
                <a:spcPts val="0"/>
              </a:spcBef>
              <a:spcAft>
                <a:spcPts val="0"/>
              </a:spcAft>
              <a:buSzPct val="95000"/>
              <a:buNone/>
              <a:defRPr/>
            </a:pPr>
            <a:endParaRPr lang="en-US" sz="2400" dirty="0" smtClean="0">
              <a:solidFill>
                <a:schemeClr val="dk1"/>
              </a:solidFill>
              <a:latin typeface="Merriweather"/>
              <a:ea typeface="Merriweather"/>
              <a:cs typeface="Merriweather"/>
              <a:sym typeface="Merriweather"/>
            </a:endParaRPr>
          </a:p>
          <a:p>
            <a:pPr marL="0" indent="0" eaLnBrk="1" fontAlgn="auto" hangingPunct="1">
              <a:lnSpc>
                <a:spcPct val="90000"/>
              </a:lnSpc>
              <a:spcBef>
                <a:spcPts val="0"/>
              </a:spcBef>
              <a:spcAft>
                <a:spcPts val="0"/>
              </a:spcAft>
              <a:buSzPct val="95000"/>
              <a:buNone/>
              <a:defRPr/>
            </a:pPr>
            <a:r>
              <a:rPr lang="en-US" sz="2400" u="sng" dirty="0" smtClean="0">
                <a:solidFill>
                  <a:srgbClr val="0000FF"/>
                </a:solidFill>
                <a:latin typeface="Times New Roman"/>
                <a:ea typeface="Calibri"/>
                <a:cs typeface="Times New Roman"/>
                <a:hlinkClick r:id="rId3"/>
              </a:rPr>
              <a:t>www.nws.noaa.gov/survey/nws-survey.php?code=SPOTWEBPAGE</a:t>
            </a:r>
            <a:endParaRPr lang="en-US" sz="2400" dirty="0" smtClean="0">
              <a:solidFill>
                <a:srgbClr val="FF0000"/>
              </a:solidFill>
              <a:latin typeface="Merriweather"/>
              <a:ea typeface="Merriweather"/>
              <a:cs typeface="Merriweather"/>
              <a:sym typeface="Merriweather"/>
            </a:endParaRPr>
          </a:p>
          <a:p>
            <a:pPr marL="0" indent="0" eaLnBrk="1" fontAlgn="auto" hangingPunct="1">
              <a:lnSpc>
                <a:spcPct val="90000"/>
              </a:lnSpc>
              <a:spcBef>
                <a:spcPts val="0"/>
              </a:spcBef>
              <a:spcAft>
                <a:spcPts val="0"/>
              </a:spcAft>
              <a:buSzPct val="95000"/>
              <a:buNone/>
              <a:defRPr/>
            </a:pPr>
            <a:endParaRPr lang="en-US" sz="2400" dirty="0">
              <a:solidFill>
                <a:srgbClr val="FF0000"/>
              </a:solidFill>
              <a:latin typeface="Merriweather"/>
              <a:ea typeface="Merriweather"/>
              <a:cs typeface="Merriweather"/>
              <a:sym typeface="Merriweather"/>
            </a:endParaRPr>
          </a:p>
          <a:p>
            <a:pPr marL="0" indent="0" eaLnBrk="1" fontAlgn="auto" hangingPunct="1">
              <a:lnSpc>
                <a:spcPct val="90000"/>
              </a:lnSpc>
              <a:spcBef>
                <a:spcPts val="0"/>
              </a:spcBef>
              <a:spcAft>
                <a:spcPts val="0"/>
              </a:spcAft>
              <a:buSzPct val="95000"/>
              <a:buNone/>
              <a:defRPr/>
            </a:pPr>
            <a:endParaRPr lang="en-US" sz="2400" dirty="0">
              <a:solidFill>
                <a:srgbClr val="FF0000"/>
              </a:solidFill>
              <a:latin typeface="Merriweather"/>
              <a:ea typeface="Merriweather"/>
              <a:cs typeface="Merriweather"/>
              <a:sym typeface="Merriweather"/>
            </a:endParaRPr>
          </a:p>
          <a:p>
            <a:pPr marL="0" indent="0" eaLnBrk="1" fontAlgn="auto" hangingPunct="1">
              <a:lnSpc>
                <a:spcPct val="90000"/>
              </a:lnSpc>
              <a:spcBef>
                <a:spcPts val="0"/>
              </a:spcBef>
              <a:spcAft>
                <a:spcPts val="0"/>
              </a:spcAft>
              <a:buSzPct val="95000"/>
              <a:buNone/>
              <a:defRPr/>
            </a:pPr>
            <a:r>
              <a:rPr lang="en-US" sz="2400" dirty="0" smtClean="0">
                <a:solidFill>
                  <a:schemeClr val="tx1"/>
                </a:solidFill>
                <a:latin typeface="Merriweather"/>
                <a:ea typeface="Merriweather"/>
                <a:cs typeface="Merriweather"/>
                <a:sym typeface="Merriweather"/>
              </a:rPr>
              <a:t>from June 1 – December 31, 2015.</a:t>
            </a:r>
            <a:endParaRPr lang="en-US" sz="2400" dirty="0" smtClean="0">
              <a:solidFill>
                <a:srgbClr val="FF0000"/>
              </a:solidFill>
              <a:latin typeface="Merriweather"/>
              <a:ea typeface="Merriweather"/>
              <a:cs typeface="Merriweather"/>
              <a:sym typeface="Merriweather"/>
            </a:endParaRPr>
          </a:p>
          <a:p>
            <a:pPr indent="-274320" eaLnBrk="1" fontAlgn="auto" hangingPunct="1">
              <a:lnSpc>
                <a:spcPct val="90000"/>
              </a:lnSpc>
              <a:spcBef>
                <a:spcPts val="0"/>
              </a:spcBef>
              <a:spcAft>
                <a:spcPts val="0"/>
              </a:spcAft>
              <a:buSzPct val="95000"/>
              <a:buFont typeface="Merriweather"/>
              <a:buChar char="●"/>
              <a:defRPr/>
            </a:pPr>
            <a:endParaRPr lang="en-US" sz="2400" u="sng" dirty="0">
              <a:solidFill>
                <a:schemeClr val="dk1"/>
              </a:solidFill>
              <a:latin typeface="Merriweather"/>
              <a:ea typeface="Merriweather"/>
              <a:cs typeface="Merriweather"/>
              <a:sym typeface="Merriweather"/>
              <a:hlinkClick r:id="rId4"/>
            </a:endParaRPr>
          </a:p>
          <a:p>
            <a:pPr lvl="1" indent="-274320" eaLnBrk="1" fontAlgn="auto" hangingPunct="1">
              <a:lnSpc>
                <a:spcPct val="90000"/>
              </a:lnSpc>
              <a:spcBef>
                <a:spcPts val="0"/>
              </a:spcBef>
              <a:spcAft>
                <a:spcPts val="0"/>
              </a:spcAft>
              <a:buSzPct val="95000"/>
              <a:buFont typeface="Merriweather"/>
              <a:buChar char="●"/>
              <a:defRPr/>
            </a:pPr>
            <a:endParaRPr lang="en-US" sz="2400" u="sng" dirty="0">
              <a:solidFill>
                <a:schemeClr val="hlink"/>
              </a:solidFill>
              <a:latin typeface="Merriweather"/>
              <a:ea typeface="Merriweather"/>
              <a:cs typeface="Merriweather"/>
              <a:sym typeface="Merriweather"/>
              <a:hlinkClick r:id="rId4"/>
            </a:endParaRPr>
          </a:p>
          <a:p>
            <a:pPr indent="-134620" eaLnBrk="1" fontAlgn="auto" hangingPunct="1">
              <a:lnSpc>
                <a:spcPct val="90000"/>
              </a:lnSpc>
              <a:spcBef>
                <a:spcPts val="481"/>
              </a:spcBef>
              <a:spcAft>
                <a:spcPts val="0"/>
              </a:spcAft>
              <a:buFont typeface="Arial"/>
              <a:buNone/>
              <a:defRPr/>
            </a:pPr>
            <a:endParaRPr sz="2400" dirty="0">
              <a:solidFill>
                <a:schemeClr val="dk1"/>
              </a:solidFill>
              <a:latin typeface="Merriweather"/>
              <a:ea typeface="Merriweather"/>
              <a:cs typeface="Merriweather"/>
              <a:sym typeface="Merriweather"/>
            </a:endParaRP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Shape 798"/>
          <p:cNvSpPr txBox="1">
            <a:spLocks noGrp="1"/>
          </p:cNvSpPr>
          <p:nvPr>
            <p:ph type="title"/>
          </p:nvPr>
        </p:nvSpPr>
        <p:spPr>
          <a:xfrm>
            <a:off x="457200" y="704850"/>
            <a:ext cx="8229600" cy="1143000"/>
          </a:xfrm>
        </p:spPr>
        <p:txBody>
          <a:bodyPr lIns="0" tIns="45700" rIns="0" bIns="0"/>
          <a:lstStyle/>
          <a:p>
            <a:pPr eaLnBrk="1" hangingPunct="1">
              <a:spcBef>
                <a:spcPct val="0"/>
              </a:spcBef>
              <a:buClr>
                <a:srgbClr val="04617B"/>
              </a:buClr>
              <a:buSzPct val="25000"/>
              <a:buFont typeface="Calibri" pitchFamily="34" charset="0"/>
              <a:buNone/>
            </a:pPr>
            <a:r>
              <a:rPr lang="en-US" sz="3200" dirty="0" smtClean="0">
                <a:solidFill>
                  <a:srgbClr val="04617B"/>
                </a:solidFill>
                <a:latin typeface="Calibri" pitchFamily="34" charset="0"/>
                <a:cs typeface="Arial" charset="0"/>
                <a:sym typeface="Calibri" pitchFamily="34" charset="0"/>
              </a:rPr>
              <a:t>Additional Requirements are Being Considered for Future Versions of the Spot Webpage:</a:t>
            </a:r>
          </a:p>
        </p:txBody>
      </p:sp>
      <p:sp>
        <p:nvSpPr>
          <p:cNvPr id="799" name="Shape 799"/>
          <p:cNvSpPr txBox="1">
            <a:spLocks noGrp="1"/>
          </p:cNvSpPr>
          <p:nvPr>
            <p:ph type="body" idx="1"/>
          </p:nvPr>
        </p:nvSpPr>
        <p:spPr>
          <a:xfrm>
            <a:off x="457200" y="1935163"/>
            <a:ext cx="8229600" cy="4389437"/>
          </a:xfrm>
        </p:spPr>
        <p:txBody>
          <a:bodyPr tIns="45700" bIns="45700">
            <a:noAutofit/>
          </a:bodyPr>
          <a:lstStyle/>
          <a:p>
            <a:pPr indent="-274320" eaLnBrk="1" fontAlgn="auto" hangingPunct="1">
              <a:lnSpc>
                <a:spcPct val="80000"/>
              </a:lnSpc>
              <a:spcBef>
                <a:spcPts val="0"/>
              </a:spcBef>
              <a:spcAft>
                <a:spcPts val="0"/>
              </a:spcAft>
              <a:buSzPct val="95000"/>
              <a:buFont typeface="Merriweather"/>
              <a:buChar char="●"/>
              <a:defRPr/>
            </a:pPr>
            <a:r>
              <a:rPr lang="en-US" sz="1600" dirty="0">
                <a:solidFill>
                  <a:schemeClr val="dk1"/>
                </a:solidFill>
                <a:latin typeface="Merriweather"/>
                <a:ea typeface="Merriweather"/>
                <a:cs typeface="Merriweather"/>
                <a:sym typeface="Merriweather"/>
              </a:rPr>
              <a:t>Add the ability to email a copy of the forecast. </a:t>
            </a:r>
          </a:p>
          <a:p>
            <a:pPr indent="-185420" eaLnBrk="1" fontAlgn="auto" hangingPunct="1">
              <a:lnSpc>
                <a:spcPct val="80000"/>
              </a:lnSpc>
              <a:spcBef>
                <a:spcPts val="320"/>
              </a:spcBef>
              <a:spcAft>
                <a:spcPts val="0"/>
              </a:spcAft>
              <a:buFont typeface="Arial"/>
              <a:buNone/>
              <a:defRPr/>
            </a:pPr>
            <a:endParaRPr sz="1600" dirty="0">
              <a:solidFill>
                <a:schemeClr val="dk1"/>
              </a:solidFill>
              <a:latin typeface="Merriweather"/>
              <a:ea typeface="Merriweather"/>
              <a:cs typeface="Merriweather"/>
              <a:sym typeface="Merriweather"/>
            </a:endParaRPr>
          </a:p>
          <a:p>
            <a:pPr indent="-274320" eaLnBrk="1" fontAlgn="auto" hangingPunct="1">
              <a:lnSpc>
                <a:spcPct val="80000"/>
              </a:lnSpc>
              <a:spcBef>
                <a:spcPts val="320"/>
              </a:spcBef>
              <a:spcAft>
                <a:spcPts val="0"/>
              </a:spcAft>
              <a:buSzPct val="95000"/>
              <a:buFont typeface="Merriweather"/>
              <a:buChar char="●"/>
              <a:defRPr/>
            </a:pPr>
            <a:r>
              <a:rPr lang="en-US" sz="1600" dirty="0">
                <a:solidFill>
                  <a:schemeClr val="dk1"/>
                </a:solidFill>
                <a:latin typeface="Merriweather"/>
                <a:ea typeface="Merriweather"/>
                <a:cs typeface="Merriweather"/>
                <a:sym typeface="Merriweather"/>
              </a:rPr>
              <a:t>Subset distinction of prescribed fire (i.e. pile burns, broadcast burns)..</a:t>
            </a:r>
            <a:r>
              <a:rPr lang="en-US" sz="1600" i="1" dirty="0">
                <a:solidFill>
                  <a:schemeClr val="dk1"/>
                </a:solidFill>
                <a:latin typeface="Merriweather"/>
                <a:ea typeface="Merriweather"/>
                <a:cs typeface="Merriweather"/>
                <a:sym typeface="Merriweather"/>
              </a:rPr>
              <a:t>The idea is that this distinction would be made on the second page after the user selects prescribed fire. </a:t>
            </a:r>
          </a:p>
          <a:p>
            <a:pPr marL="0" indent="0" eaLnBrk="1" fontAlgn="auto" hangingPunct="1">
              <a:lnSpc>
                <a:spcPct val="80000"/>
              </a:lnSpc>
              <a:spcBef>
                <a:spcPts val="320"/>
              </a:spcBef>
              <a:spcAft>
                <a:spcPts val="0"/>
              </a:spcAft>
              <a:buFont typeface="Arial"/>
              <a:buNone/>
              <a:defRPr/>
            </a:pPr>
            <a:endParaRPr sz="1600" dirty="0">
              <a:solidFill>
                <a:schemeClr val="dk1"/>
              </a:solidFill>
              <a:latin typeface="Merriweather"/>
              <a:ea typeface="Merriweather"/>
              <a:cs typeface="Merriweather"/>
              <a:sym typeface="Merriweather"/>
            </a:endParaRPr>
          </a:p>
          <a:p>
            <a:pPr indent="-274320" eaLnBrk="1" fontAlgn="auto" hangingPunct="1">
              <a:lnSpc>
                <a:spcPct val="80000"/>
              </a:lnSpc>
              <a:spcBef>
                <a:spcPts val="320"/>
              </a:spcBef>
              <a:spcAft>
                <a:spcPts val="0"/>
              </a:spcAft>
              <a:buSzPct val="95000"/>
              <a:buFont typeface="Merriweather"/>
              <a:buChar char="●"/>
              <a:defRPr/>
            </a:pPr>
            <a:r>
              <a:rPr lang="en-US" sz="1600" dirty="0">
                <a:solidFill>
                  <a:schemeClr val="dk1"/>
                </a:solidFill>
                <a:latin typeface="Merriweather"/>
                <a:ea typeface="Merriweather"/>
                <a:cs typeface="Merriweather"/>
                <a:sym typeface="Merriweather"/>
              </a:rPr>
              <a:t>Build a web interface to add an element to the optional list of forecast elements in the CMS database.</a:t>
            </a:r>
          </a:p>
          <a:p>
            <a:pPr indent="-185420" eaLnBrk="1" fontAlgn="auto" hangingPunct="1">
              <a:lnSpc>
                <a:spcPct val="80000"/>
              </a:lnSpc>
              <a:spcBef>
                <a:spcPts val="320"/>
              </a:spcBef>
              <a:spcAft>
                <a:spcPts val="0"/>
              </a:spcAft>
              <a:buFont typeface="Arial"/>
              <a:buNone/>
              <a:defRPr/>
            </a:pPr>
            <a:endParaRPr sz="1600" dirty="0">
              <a:solidFill>
                <a:schemeClr val="dk1"/>
              </a:solidFill>
              <a:latin typeface="Merriweather"/>
              <a:ea typeface="Merriweather"/>
              <a:cs typeface="Merriweather"/>
              <a:sym typeface="Merriweather"/>
            </a:endParaRPr>
          </a:p>
          <a:p>
            <a:pPr indent="-274320" eaLnBrk="1" fontAlgn="auto" hangingPunct="1">
              <a:lnSpc>
                <a:spcPct val="80000"/>
              </a:lnSpc>
              <a:spcBef>
                <a:spcPts val="320"/>
              </a:spcBef>
              <a:spcAft>
                <a:spcPts val="0"/>
              </a:spcAft>
              <a:buSzPct val="95000"/>
              <a:buFont typeface="Merriweather"/>
              <a:buChar char="●"/>
              <a:defRPr/>
            </a:pPr>
            <a:r>
              <a:rPr lang="en-US" sz="1600" dirty="0">
                <a:solidFill>
                  <a:schemeClr val="dk1"/>
                </a:solidFill>
                <a:latin typeface="Merriweather"/>
                <a:ea typeface="Merriweather"/>
                <a:cs typeface="Merriweather"/>
                <a:sym typeface="Merriweather"/>
              </a:rPr>
              <a:t>Have the spot program be connected with the radar and lightning data sets (via AWIPS) so that forecasters are alerted when thunderstorms approach the spot request site.  </a:t>
            </a:r>
          </a:p>
          <a:p>
            <a:pPr marL="0" indent="0" eaLnBrk="1" fontAlgn="auto" hangingPunct="1">
              <a:lnSpc>
                <a:spcPct val="80000"/>
              </a:lnSpc>
              <a:spcBef>
                <a:spcPts val="320"/>
              </a:spcBef>
              <a:spcAft>
                <a:spcPts val="0"/>
              </a:spcAft>
              <a:buFont typeface="Arial"/>
              <a:buNone/>
              <a:defRPr/>
            </a:pPr>
            <a:endParaRPr sz="1600" dirty="0">
              <a:solidFill>
                <a:schemeClr val="dk1"/>
              </a:solidFill>
              <a:latin typeface="Merriweather"/>
              <a:ea typeface="Merriweather"/>
              <a:cs typeface="Merriweather"/>
              <a:sym typeface="Merriweather"/>
            </a:endParaRPr>
          </a:p>
          <a:p>
            <a:pPr indent="-274320" eaLnBrk="1" fontAlgn="auto" hangingPunct="1">
              <a:lnSpc>
                <a:spcPct val="80000"/>
              </a:lnSpc>
              <a:spcBef>
                <a:spcPts val="320"/>
              </a:spcBef>
              <a:spcAft>
                <a:spcPts val="0"/>
              </a:spcAft>
              <a:buSzPct val="95000"/>
              <a:buFont typeface="Merriweather"/>
              <a:buChar char="●"/>
              <a:defRPr/>
            </a:pPr>
            <a:r>
              <a:rPr lang="en-US" sz="1600" dirty="0">
                <a:solidFill>
                  <a:schemeClr val="dk1"/>
                </a:solidFill>
                <a:latin typeface="Merriweather"/>
                <a:ea typeface="Merriweather"/>
                <a:cs typeface="Merriweather"/>
                <a:sym typeface="Merriweather"/>
              </a:rPr>
              <a:t>Add the ability to select different models and trajectory levels for the HYSPLIT trajectory runs.</a:t>
            </a:r>
          </a:p>
          <a:p>
            <a:pPr marL="0" indent="0" eaLnBrk="1" fontAlgn="auto" hangingPunct="1">
              <a:lnSpc>
                <a:spcPct val="80000"/>
              </a:lnSpc>
              <a:spcBef>
                <a:spcPts val="320"/>
              </a:spcBef>
              <a:spcAft>
                <a:spcPts val="0"/>
              </a:spcAft>
              <a:buFont typeface="Arial"/>
              <a:buNone/>
              <a:defRPr/>
            </a:pPr>
            <a:endParaRPr sz="1600" dirty="0">
              <a:solidFill>
                <a:schemeClr val="dk1"/>
              </a:solidFill>
              <a:latin typeface="Merriweather"/>
              <a:ea typeface="Merriweather"/>
              <a:cs typeface="Merriweather"/>
              <a:sym typeface="Merriweather"/>
            </a:endParaRPr>
          </a:p>
          <a:p>
            <a:pPr indent="-274320" eaLnBrk="1" fontAlgn="auto" hangingPunct="1">
              <a:lnSpc>
                <a:spcPct val="80000"/>
              </a:lnSpc>
              <a:spcBef>
                <a:spcPts val="320"/>
              </a:spcBef>
              <a:spcAft>
                <a:spcPts val="0"/>
              </a:spcAft>
              <a:buSzPct val="100000"/>
              <a:buFont typeface="Merriweather"/>
              <a:buChar char="●"/>
              <a:defRPr/>
            </a:pPr>
            <a:r>
              <a:rPr lang="en-US" sz="1600" dirty="0">
                <a:solidFill>
                  <a:srgbClr val="222222"/>
                </a:solidFill>
                <a:latin typeface="Merriweather"/>
                <a:ea typeface="Merriweather"/>
                <a:cs typeface="Merriweather"/>
                <a:sym typeface="Merriweather"/>
              </a:rPr>
              <a:t>Add the ability to select particular elevation levels for specific weather elements to help reduce the elements list (winds aloft, ridgetop winds, mid-level Haines Index, etc</a:t>
            </a:r>
            <a:r>
              <a:rPr lang="en-US" sz="1600" dirty="0">
                <a:solidFill>
                  <a:schemeClr val="dk1"/>
                </a:solidFill>
                <a:latin typeface="Merriweather"/>
                <a:ea typeface="Merriweather"/>
                <a:cs typeface="Merriweather"/>
                <a:sym typeface="Merriweather"/>
              </a:rPr>
              <a:t>.)</a:t>
            </a:r>
          </a:p>
          <a:p>
            <a:pPr indent="-223520" eaLnBrk="1" fontAlgn="auto" hangingPunct="1">
              <a:lnSpc>
                <a:spcPct val="80000"/>
              </a:lnSpc>
              <a:spcBef>
                <a:spcPts val="208"/>
              </a:spcBef>
              <a:spcAft>
                <a:spcPts val="0"/>
              </a:spcAft>
              <a:buFont typeface="Arial"/>
              <a:buNone/>
              <a:defRPr/>
            </a:pPr>
            <a:endParaRPr sz="1600" dirty="0">
              <a:solidFill>
                <a:schemeClr val="dk1"/>
              </a:solidFill>
              <a:latin typeface="Merriweather"/>
              <a:ea typeface="Merriweather"/>
              <a:cs typeface="Merriweather"/>
              <a:sym typeface="Merriweather"/>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Shape 507"/>
          <p:cNvSpPr txBox="1">
            <a:spLocks noGrp="1"/>
          </p:cNvSpPr>
          <p:nvPr>
            <p:ph type="body" idx="1"/>
          </p:nvPr>
        </p:nvSpPr>
        <p:spPr>
          <a:xfrm>
            <a:off x="457200" y="1658938"/>
            <a:ext cx="8229600" cy="4840287"/>
          </a:xfrm>
        </p:spPr>
        <p:txBody>
          <a:bodyPr>
            <a:noAutofit/>
          </a:bodyPr>
          <a:lstStyle/>
          <a:p>
            <a:pPr marL="457200" indent="-431800" eaLnBrk="1" fontAlgn="auto" hangingPunct="1">
              <a:spcBef>
                <a:spcPts val="0"/>
              </a:spcBef>
              <a:spcAft>
                <a:spcPts val="0"/>
              </a:spcAft>
              <a:buClr>
                <a:schemeClr val="dk2"/>
              </a:buClr>
              <a:buSzPct val="100000"/>
              <a:buFont typeface="Calibri"/>
              <a:buChar char="●"/>
              <a:defRPr/>
            </a:pPr>
            <a:r>
              <a:rPr lang="en-US" sz="2600" dirty="0">
                <a:latin typeface="Calibri"/>
                <a:ea typeface="Calibri"/>
                <a:cs typeface="Calibri"/>
                <a:sym typeface="Calibri"/>
              </a:rPr>
              <a:t>User now </a:t>
            </a:r>
            <a:r>
              <a:rPr lang="en-US" sz="2600" dirty="0" smtClean="0">
                <a:latin typeface="Calibri"/>
                <a:ea typeface="Calibri"/>
                <a:cs typeface="Calibri"/>
                <a:sym typeface="Calibri"/>
              </a:rPr>
              <a:t>accesses </a:t>
            </a:r>
            <a:r>
              <a:rPr lang="en-US" sz="2600" b="1" dirty="0">
                <a:latin typeface="Calibri"/>
                <a:ea typeface="Calibri"/>
                <a:cs typeface="Calibri"/>
                <a:sym typeface="Calibri"/>
              </a:rPr>
              <a:t>ONE</a:t>
            </a:r>
            <a:r>
              <a:rPr lang="en-US" sz="2600" dirty="0">
                <a:latin typeface="Calibri"/>
                <a:ea typeface="Calibri"/>
                <a:cs typeface="Calibri"/>
                <a:sym typeface="Calibri"/>
              </a:rPr>
              <a:t> national page</a:t>
            </a:r>
            <a:r>
              <a:rPr lang="en-US" sz="2600" dirty="0" smtClean="0">
                <a:latin typeface="Calibri"/>
                <a:ea typeface="Calibri"/>
                <a:cs typeface="Calibri"/>
                <a:sym typeface="Calibri"/>
              </a:rPr>
              <a:t>.</a:t>
            </a:r>
          </a:p>
          <a:p>
            <a:pPr marL="822960" lvl="1" indent="-431800" eaLnBrk="1" fontAlgn="auto" hangingPunct="1">
              <a:spcBef>
                <a:spcPts val="0"/>
              </a:spcBef>
              <a:spcAft>
                <a:spcPts val="0"/>
              </a:spcAft>
              <a:buClr>
                <a:schemeClr val="dk2"/>
              </a:buClr>
              <a:buSzPct val="100000"/>
              <a:buFont typeface="Calibri"/>
              <a:buChar char="●"/>
              <a:defRPr/>
            </a:pPr>
            <a:r>
              <a:rPr lang="en-US" sz="2400" dirty="0" smtClean="0">
                <a:latin typeface="Calibri"/>
                <a:ea typeface="Calibri"/>
                <a:cs typeface="Calibri"/>
                <a:sym typeface="Calibri"/>
              </a:rPr>
              <a:t>Eliminates need for 122+ start pages</a:t>
            </a:r>
          </a:p>
          <a:p>
            <a:pPr marL="822960" lvl="1" indent="-431800" eaLnBrk="1" fontAlgn="auto" hangingPunct="1">
              <a:spcBef>
                <a:spcPts val="0"/>
              </a:spcBef>
              <a:spcAft>
                <a:spcPts val="0"/>
              </a:spcAft>
              <a:buClr>
                <a:schemeClr val="dk2"/>
              </a:buClr>
              <a:buSzPct val="100000"/>
              <a:buFont typeface="Calibri"/>
              <a:buChar char="●"/>
              <a:defRPr/>
            </a:pPr>
            <a:r>
              <a:rPr lang="en-US" sz="2400" dirty="0" smtClean="0">
                <a:latin typeface="Calibri"/>
                <a:ea typeface="Calibri"/>
                <a:cs typeface="Calibri"/>
                <a:sym typeface="Calibri"/>
              </a:rPr>
              <a:t>Ensures correct office gets request</a:t>
            </a:r>
          </a:p>
          <a:p>
            <a:pPr marL="822960" lvl="1" indent="-431800" eaLnBrk="1" fontAlgn="auto" hangingPunct="1">
              <a:spcBef>
                <a:spcPts val="0"/>
              </a:spcBef>
              <a:spcAft>
                <a:spcPts val="0"/>
              </a:spcAft>
              <a:buClr>
                <a:schemeClr val="dk2"/>
              </a:buClr>
              <a:buSzPct val="100000"/>
              <a:buFont typeface="Calibri"/>
              <a:buChar char="●"/>
              <a:defRPr/>
            </a:pPr>
            <a:r>
              <a:rPr lang="en-US" sz="2400" dirty="0" smtClean="0">
                <a:latin typeface="Calibri"/>
                <a:ea typeface="Calibri"/>
                <a:cs typeface="Calibri"/>
                <a:sym typeface="Calibri"/>
              </a:rPr>
              <a:t>User can monitor areas covering multiple forecast areas</a:t>
            </a:r>
            <a:endParaRPr lang="en-US" sz="2400" dirty="0">
              <a:latin typeface="Calibri"/>
              <a:ea typeface="Calibri"/>
              <a:cs typeface="Calibri"/>
              <a:sym typeface="Calibri"/>
            </a:endParaRPr>
          </a:p>
          <a:p>
            <a:pPr marL="25400" indent="0" eaLnBrk="1" fontAlgn="auto" hangingPunct="1">
              <a:spcBef>
                <a:spcPts val="0"/>
              </a:spcBef>
              <a:spcAft>
                <a:spcPts val="0"/>
              </a:spcAft>
              <a:buClr>
                <a:schemeClr val="dk2"/>
              </a:buClr>
              <a:buFont typeface="Arial"/>
              <a:buNone/>
              <a:defRPr/>
            </a:pPr>
            <a:endParaRPr sz="2600" dirty="0">
              <a:latin typeface="Calibri"/>
              <a:ea typeface="Calibri"/>
              <a:cs typeface="Calibri"/>
              <a:sym typeface="Calibri"/>
            </a:endParaRPr>
          </a:p>
        </p:txBody>
      </p:sp>
      <p:sp>
        <p:nvSpPr>
          <p:cNvPr id="81922" name="Shape 508"/>
          <p:cNvSpPr txBox="1">
            <a:spLocks noChangeArrowheads="1"/>
          </p:cNvSpPr>
          <p:nvPr/>
        </p:nvSpPr>
        <p:spPr bwMode="auto">
          <a:xfrm>
            <a:off x="457200" y="274638"/>
            <a:ext cx="8229600" cy="1325562"/>
          </a:xfrm>
          <a:prstGeom prst="rect">
            <a:avLst/>
          </a:prstGeom>
          <a:noFill/>
          <a:ln w="9525">
            <a:noFill/>
            <a:miter lim="800000"/>
            <a:headEnd/>
            <a:tailEnd/>
          </a:ln>
        </p:spPr>
        <p:txBody>
          <a:bodyPr lIns="91425" tIns="91425" rIns="91425" bIns="91425" anchor="b"/>
          <a:lstStyle/>
          <a:p>
            <a:pPr>
              <a:buClr>
                <a:srgbClr val="04617B"/>
              </a:buClr>
              <a:buSzPct val="25000"/>
              <a:buFont typeface="Calibri" pitchFamily="34" charset="0"/>
              <a:buNone/>
            </a:pPr>
            <a:r>
              <a:rPr lang="en-US" sz="5000">
                <a:solidFill>
                  <a:srgbClr val="04617B"/>
                </a:solidFill>
                <a:latin typeface="Calibri" pitchFamily="34" charset="0"/>
                <a:sym typeface="Calibri" pitchFamily="34" charset="0"/>
              </a:rPr>
              <a:t>Front Page Changes</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Shape 513"/>
          <p:cNvPicPr preferRelativeResize="0">
            <a:picLocks noChangeAspect="1" noChangeArrowheads="1"/>
          </p:cNvPicPr>
          <p:nvPr/>
        </p:nvPicPr>
        <p:blipFill>
          <a:blip r:embed="rId3"/>
          <a:srcRect/>
          <a:stretch>
            <a:fillRect/>
          </a:stretch>
        </p:blipFill>
        <p:spPr bwMode="auto">
          <a:xfrm>
            <a:off x="-36513" y="254000"/>
            <a:ext cx="9218613" cy="6353175"/>
          </a:xfrm>
          <a:prstGeom prst="rect">
            <a:avLst/>
          </a:prstGeom>
          <a:noFill/>
          <a:ln w="9525">
            <a:noFill/>
            <a:miter lim="800000"/>
            <a:headEnd/>
            <a:tailEnd/>
          </a:ln>
        </p:spPr>
      </p:pic>
      <p:sp>
        <p:nvSpPr>
          <p:cNvPr id="83970" name="Shape 514"/>
          <p:cNvSpPr>
            <a:spLocks noChangeArrowheads="1"/>
          </p:cNvSpPr>
          <p:nvPr/>
        </p:nvSpPr>
        <p:spPr bwMode="auto">
          <a:xfrm>
            <a:off x="1447800" y="4419600"/>
            <a:ext cx="2362200" cy="990600"/>
          </a:xfrm>
          <a:prstGeom prst="ellipse">
            <a:avLst/>
          </a:prstGeom>
          <a:noFill/>
          <a:ln w="63500">
            <a:solidFill>
              <a:srgbClr val="C00000"/>
            </a:solidFill>
            <a:round/>
            <a:headEnd/>
            <a:tailEnd/>
          </a:ln>
        </p:spPr>
        <p:txBody>
          <a:bodyPr lIns="91425" tIns="45700" rIns="91425" bIns="45700" anchor="ctr"/>
          <a:lstStyle/>
          <a:p>
            <a:pPr algn="ctr">
              <a:buClr>
                <a:srgbClr val="000000"/>
              </a:buClr>
              <a:buFont typeface="Arial" charset="0"/>
              <a:buNone/>
            </a:pPr>
            <a:endParaRPr lang="en-US">
              <a:solidFill>
                <a:srgbClr val="FFFFFF"/>
              </a:solidFill>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hape 519"/>
          <p:cNvSpPr txBox="1">
            <a:spLocks noGrp="1"/>
          </p:cNvSpPr>
          <p:nvPr>
            <p:ph type="title"/>
          </p:nvPr>
        </p:nvSpPr>
        <p:spPr>
          <a:xfrm>
            <a:off x="457200" y="274638"/>
            <a:ext cx="8229600" cy="1325562"/>
          </a:xfrm>
        </p:spPr>
        <p:txBody>
          <a:bodyPr/>
          <a:lstStyle/>
          <a:p>
            <a:pPr eaLnBrk="1" hangingPunct="1">
              <a:spcBef>
                <a:spcPct val="0"/>
              </a:spcBef>
              <a:buClr>
                <a:srgbClr val="04617B"/>
              </a:buClr>
              <a:buSzPct val="25000"/>
              <a:buFont typeface="Calibri" pitchFamily="34" charset="0"/>
              <a:buNone/>
            </a:pPr>
            <a:r>
              <a:rPr lang="en-US" sz="5000" smtClean="0">
                <a:solidFill>
                  <a:srgbClr val="04617B"/>
                </a:solidFill>
                <a:latin typeface="Calibri" pitchFamily="34" charset="0"/>
                <a:cs typeface="Arial" charset="0"/>
                <a:sym typeface="Calibri" pitchFamily="34" charset="0"/>
              </a:rPr>
              <a:t>New Submit Spot Request</a:t>
            </a:r>
          </a:p>
        </p:txBody>
      </p:sp>
      <p:pic>
        <p:nvPicPr>
          <p:cNvPr id="86018" name="Shape 520"/>
          <p:cNvPicPr preferRelativeResize="0">
            <a:picLocks noChangeAspect="1" noChangeArrowheads="1"/>
          </p:cNvPicPr>
          <p:nvPr/>
        </p:nvPicPr>
        <p:blipFill>
          <a:blip r:embed="rId3"/>
          <a:srcRect/>
          <a:stretch>
            <a:fillRect/>
          </a:stretch>
        </p:blipFill>
        <p:spPr bwMode="auto">
          <a:xfrm>
            <a:off x="1338263" y="1658938"/>
            <a:ext cx="6467475" cy="5199062"/>
          </a:xfrm>
          <a:prstGeom prst="rect">
            <a:avLst/>
          </a:prstGeom>
          <a:noFill/>
          <a:ln w="9525">
            <a:noFill/>
            <a:miter lim="800000"/>
            <a:headEnd/>
            <a:tailEnd/>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Shape 525"/>
          <p:cNvSpPr txBox="1">
            <a:spLocks noGrp="1"/>
          </p:cNvSpPr>
          <p:nvPr>
            <p:ph type="body" idx="1"/>
          </p:nvPr>
        </p:nvSpPr>
        <p:spPr>
          <a:xfrm>
            <a:off x="457200" y="1658938"/>
            <a:ext cx="8229600" cy="4840287"/>
          </a:xfrm>
        </p:spPr>
        <p:txBody>
          <a:bodyPr>
            <a:noAutofit/>
          </a:bodyPr>
          <a:lstStyle/>
          <a:p>
            <a:pPr marL="457200" indent="-431800" eaLnBrk="1" fontAlgn="auto" hangingPunct="1">
              <a:spcAft>
                <a:spcPts val="0"/>
              </a:spcAft>
              <a:buClr>
                <a:schemeClr val="dk2"/>
              </a:buClr>
              <a:buSzPct val="100000"/>
              <a:buFont typeface="Calibri"/>
              <a:buChar char="●"/>
              <a:defRPr/>
            </a:pPr>
            <a:r>
              <a:rPr lang="en-US" sz="2000" dirty="0" smtClean="0">
                <a:solidFill>
                  <a:schemeClr val="dk1"/>
                </a:solidFill>
                <a:latin typeface="Calibri"/>
                <a:ea typeface="Calibri"/>
                <a:cs typeface="Calibri"/>
                <a:sym typeface="Calibri"/>
              </a:rPr>
              <a:t>Uses Google </a:t>
            </a:r>
            <a:r>
              <a:rPr lang="en-US" sz="2000" dirty="0">
                <a:solidFill>
                  <a:schemeClr val="dk1"/>
                </a:solidFill>
                <a:latin typeface="Calibri"/>
                <a:ea typeface="Calibri"/>
                <a:cs typeface="Calibri"/>
                <a:sym typeface="Calibri"/>
              </a:rPr>
              <a:t>Map functions for the user to </a:t>
            </a:r>
            <a:r>
              <a:rPr lang="en-US" sz="2000" b="1" i="1" dirty="0">
                <a:solidFill>
                  <a:schemeClr val="dk1"/>
                </a:solidFill>
                <a:latin typeface="Calibri"/>
                <a:ea typeface="Calibri"/>
                <a:cs typeface="Calibri"/>
                <a:sym typeface="Calibri"/>
              </a:rPr>
              <a:t>drag and drop</a:t>
            </a:r>
            <a:r>
              <a:rPr lang="en-US" sz="2000" dirty="0">
                <a:solidFill>
                  <a:schemeClr val="dk1"/>
                </a:solidFill>
                <a:latin typeface="Calibri"/>
                <a:ea typeface="Calibri"/>
                <a:cs typeface="Calibri"/>
                <a:sym typeface="Calibri"/>
              </a:rPr>
              <a:t> marker to spot location, including zoom capability</a:t>
            </a:r>
            <a:r>
              <a:rPr lang="en-US" sz="2000" dirty="0" smtClean="0">
                <a:solidFill>
                  <a:schemeClr val="dk1"/>
                </a:solidFill>
                <a:latin typeface="Calibri"/>
                <a:ea typeface="Calibri"/>
                <a:cs typeface="Calibri"/>
                <a:sym typeface="Calibri"/>
              </a:rPr>
              <a:t>.</a:t>
            </a:r>
          </a:p>
          <a:p>
            <a:pPr marL="457200" indent="-431800" eaLnBrk="1" fontAlgn="auto" hangingPunct="1">
              <a:spcAft>
                <a:spcPts val="0"/>
              </a:spcAft>
              <a:buClr>
                <a:schemeClr val="dk2"/>
              </a:buClr>
              <a:buSzPct val="100000"/>
              <a:buFont typeface="Calibri"/>
              <a:buChar char="●"/>
              <a:defRPr/>
            </a:pPr>
            <a:endParaRPr lang="en-US" sz="2000" dirty="0">
              <a:solidFill>
                <a:schemeClr val="dk1"/>
              </a:solidFill>
              <a:latin typeface="Calibri"/>
              <a:ea typeface="Calibri"/>
              <a:cs typeface="Calibri"/>
              <a:sym typeface="Calibri"/>
            </a:endParaRPr>
          </a:p>
          <a:p>
            <a:pPr marL="457200" indent="-431800" eaLnBrk="1" fontAlgn="auto" hangingPunct="1">
              <a:spcAft>
                <a:spcPts val="0"/>
              </a:spcAft>
              <a:buClr>
                <a:schemeClr val="dk2"/>
              </a:buClr>
              <a:buSzPct val="100000"/>
              <a:buFont typeface="Calibri"/>
              <a:buChar char="●"/>
              <a:defRPr/>
            </a:pPr>
            <a:r>
              <a:rPr lang="en-US" sz="2000" dirty="0" smtClean="0">
                <a:solidFill>
                  <a:schemeClr val="dk1"/>
                </a:solidFill>
                <a:latin typeface="Calibri"/>
                <a:ea typeface="Calibri"/>
                <a:cs typeface="Calibri"/>
                <a:sym typeface="Calibri"/>
              </a:rPr>
              <a:t>Three geographic location boxes will prefill based on placement of marker:</a:t>
            </a:r>
          </a:p>
          <a:p>
            <a:pPr marL="822960" lvl="1" indent="-431800" eaLnBrk="1" fontAlgn="auto" hangingPunct="1">
              <a:spcAft>
                <a:spcPts val="0"/>
              </a:spcAft>
              <a:buClr>
                <a:schemeClr val="dk2"/>
              </a:buClr>
              <a:buSzPct val="100000"/>
              <a:buFont typeface="Calibri"/>
              <a:buChar char="●"/>
              <a:defRPr/>
            </a:pPr>
            <a:r>
              <a:rPr lang="en-US" sz="1800" dirty="0" err="1" smtClean="0">
                <a:solidFill>
                  <a:schemeClr val="dk1"/>
                </a:solidFill>
                <a:latin typeface="Calibri"/>
                <a:ea typeface="Calibri"/>
                <a:cs typeface="Calibri"/>
                <a:sym typeface="Calibri"/>
              </a:rPr>
              <a:t>Lat</a:t>
            </a:r>
            <a:r>
              <a:rPr lang="en-US" sz="1800" dirty="0" smtClean="0">
                <a:solidFill>
                  <a:schemeClr val="dk1"/>
                </a:solidFill>
                <a:latin typeface="Calibri"/>
                <a:ea typeface="Calibri"/>
                <a:cs typeface="Calibri"/>
                <a:sym typeface="Calibri"/>
              </a:rPr>
              <a:t>/Lon – Decimal Degrees</a:t>
            </a:r>
          </a:p>
          <a:p>
            <a:pPr marL="822960" lvl="1" indent="-431800" eaLnBrk="1" fontAlgn="auto" hangingPunct="1">
              <a:spcAft>
                <a:spcPts val="0"/>
              </a:spcAft>
              <a:buClr>
                <a:schemeClr val="dk2"/>
              </a:buClr>
              <a:buSzPct val="100000"/>
              <a:buFont typeface="Calibri"/>
              <a:buChar char="●"/>
              <a:defRPr/>
            </a:pPr>
            <a:r>
              <a:rPr lang="en-US" sz="1800" dirty="0" err="1" smtClean="0">
                <a:solidFill>
                  <a:schemeClr val="dk1"/>
                </a:solidFill>
                <a:latin typeface="Calibri"/>
                <a:ea typeface="Calibri"/>
                <a:cs typeface="Calibri"/>
                <a:sym typeface="Calibri"/>
              </a:rPr>
              <a:t>Lat</a:t>
            </a:r>
            <a:r>
              <a:rPr lang="en-US" sz="1800" dirty="0" smtClean="0">
                <a:solidFill>
                  <a:schemeClr val="dk1"/>
                </a:solidFill>
                <a:latin typeface="Calibri"/>
                <a:ea typeface="Calibri"/>
                <a:cs typeface="Calibri"/>
                <a:sym typeface="Calibri"/>
              </a:rPr>
              <a:t>/Lon – </a:t>
            </a:r>
            <a:r>
              <a:rPr lang="en-US" sz="1800" dirty="0" err="1" smtClean="0">
                <a:solidFill>
                  <a:schemeClr val="dk1"/>
                </a:solidFill>
                <a:latin typeface="Calibri"/>
                <a:ea typeface="Calibri"/>
                <a:cs typeface="Calibri"/>
                <a:sym typeface="Calibri"/>
              </a:rPr>
              <a:t>Deg</a:t>
            </a:r>
            <a:r>
              <a:rPr lang="en-US" sz="1800" dirty="0" smtClean="0">
                <a:solidFill>
                  <a:schemeClr val="dk1"/>
                </a:solidFill>
                <a:latin typeface="Calibri"/>
                <a:ea typeface="Calibri"/>
                <a:cs typeface="Calibri"/>
                <a:sym typeface="Calibri"/>
              </a:rPr>
              <a:t>/Min/Sec</a:t>
            </a:r>
          </a:p>
          <a:p>
            <a:pPr marL="822960" lvl="1" indent="-431800" eaLnBrk="1" fontAlgn="auto" hangingPunct="1">
              <a:spcAft>
                <a:spcPts val="0"/>
              </a:spcAft>
              <a:buClr>
                <a:schemeClr val="dk2"/>
              </a:buClr>
              <a:buSzPct val="100000"/>
              <a:buFont typeface="Calibri"/>
              <a:buChar char="●"/>
              <a:defRPr/>
            </a:pPr>
            <a:r>
              <a:rPr lang="en-US" sz="1800" dirty="0" smtClean="0">
                <a:solidFill>
                  <a:schemeClr val="dk1"/>
                </a:solidFill>
                <a:latin typeface="Calibri"/>
                <a:ea typeface="Calibri"/>
                <a:cs typeface="Calibri"/>
                <a:sym typeface="Calibri"/>
              </a:rPr>
              <a:t>U.S. National Grid Coordinates</a:t>
            </a:r>
          </a:p>
          <a:p>
            <a:pPr marL="457200" indent="-431800" eaLnBrk="1" fontAlgn="auto" hangingPunct="1">
              <a:spcAft>
                <a:spcPts val="0"/>
              </a:spcAft>
              <a:buClr>
                <a:schemeClr val="dk2"/>
              </a:buClr>
              <a:buSzPct val="100000"/>
              <a:buFont typeface="Calibri"/>
              <a:buChar char="●"/>
              <a:defRPr/>
            </a:pPr>
            <a:r>
              <a:rPr lang="en-US" sz="2000" dirty="0" smtClean="0">
                <a:solidFill>
                  <a:schemeClr val="dk1"/>
                </a:solidFill>
                <a:latin typeface="Calibri"/>
                <a:ea typeface="Calibri"/>
                <a:cs typeface="Calibri"/>
                <a:sym typeface="Calibri"/>
              </a:rPr>
              <a:t>The user can also enter this information manually using format of choice.</a:t>
            </a:r>
          </a:p>
          <a:p>
            <a:pPr marL="822960" lvl="1" indent="-431800" eaLnBrk="1" fontAlgn="auto" hangingPunct="1">
              <a:spcAft>
                <a:spcPts val="0"/>
              </a:spcAft>
              <a:buClr>
                <a:schemeClr val="dk2"/>
              </a:buClr>
              <a:buSzPct val="100000"/>
              <a:buFont typeface="Calibri"/>
              <a:buChar char="●"/>
              <a:defRPr/>
            </a:pPr>
            <a:r>
              <a:rPr lang="en-US" sz="1800" dirty="0" smtClean="0">
                <a:solidFill>
                  <a:schemeClr val="dk1"/>
                </a:solidFill>
                <a:latin typeface="Calibri"/>
                <a:ea typeface="Calibri"/>
                <a:cs typeface="Calibri"/>
                <a:sym typeface="Calibri"/>
              </a:rPr>
              <a:t>Other two boxes will prefill, and map will zoom to help refine location if needed.</a:t>
            </a:r>
          </a:p>
          <a:p>
            <a:pPr marL="457200" indent="-304800" eaLnBrk="1" fontAlgn="auto" hangingPunct="1">
              <a:spcAft>
                <a:spcPts val="0"/>
              </a:spcAft>
              <a:buClr>
                <a:schemeClr val="dk2"/>
              </a:buClr>
              <a:buFont typeface="Merriweather"/>
              <a:buNone/>
              <a:defRPr/>
            </a:pPr>
            <a:endParaRPr sz="2000" dirty="0">
              <a:solidFill>
                <a:schemeClr val="dk1"/>
              </a:solidFill>
              <a:latin typeface="Calibri"/>
              <a:ea typeface="Calibri"/>
              <a:cs typeface="Calibri"/>
              <a:sym typeface="Calibri"/>
            </a:endParaRPr>
          </a:p>
          <a:p>
            <a:pPr marL="457200" indent="-431800" eaLnBrk="1" fontAlgn="auto" hangingPunct="1">
              <a:spcAft>
                <a:spcPts val="0"/>
              </a:spcAft>
              <a:buClr>
                <a:schemeClr val="dk2"/>
              </a:buClr>
              <a:buSzPct val="100000"/>
              <a:buFont typeface="Calibri"/>
              <a:buChar char="●"/>
              <a:defRPr/>
            </a:pPr>
            <a:r>
              <a:rPr lang="en-US" sz="2000" dirty="0" smtClean="0">
                <a:solidFill>
                  <a:schemeClr val="dk1"/>
                </a:solidFill>
                <a:latin typeface="Calibri"/>
                <a:ea typeface="Calibri"/>
                <a:cs typeface="Calibri"/>
                <a:sym typeface="Calibri"/>
              </a:rPr>
              <a:t>Disclaimer statement </a:t>
            </a:r>
            <a:r>
              <a:rPr lang="en-US" sz="2000" dirty="0">
                <a:solidFill>
                  <a:schemeClr val="dk1"/>
                </a:solidFill>
                <a:latin typeface="Calibri"/>
                <a:ea typeface="Calibri"/>
                <a:cs typeface="Calibri"/>
                <a:sym typeface="Calibri"/>
              </a:rPr>
              <a:t>(Note 3) alerts </a:t>
            </a:r>
            <a:r>
              <a:rPr lang="en-US" sz="2000" dirty="0" smtClean="0">
                <a:solidFill>
                  <a:schemeClr val="dk1"/>
                </a:solidFill>
                <a:latin typeface="Calibri"/>
                <a:ea typeface="Calibri"/>
                <a:cs typeface="Calibri"/>
                <a:sym typeface="Calibri"/>
              </a:rPr>
              <a:t>user that </a:t>
            </a:r>
            <a:r>
              <a:rPr lang="en-US" sz="2000" dirty="0">
                <a:solidFill>
                  <a:schemeClr val="dk1"/>
                </a:solidFill>
                <a:latin typeface="Calibri"/>
                <a:ea typeface="Calibri"/>
                <a:cs typeface="Calibri"/>
                <a:sym typeface="Calibri"/>
              </a:rPr>
              <a:t>if the </a:t>
            </a:r>
            <a:r>
              <a:rPr lang="en-US" sz="2000" dirty="0" err="1">
                <a:solidFill>
                  <a:schemeClr val="dk1"/>
                </a:solidFill>
                <a:latin typeface="Calibri"/>
                <a:ea typeface="Calibri"/>
                <a:cs typeface="Calibri"/>
                <a:sym typeface="Calibri"/>
              </a:rPr>
              <a:t>lat</a:t>
            </a:r>
            <a:r>
              <a:rPr lang="en-US" sz="2000" dirty="0">
                <a:solidFill>
                  <a:schemeClr val="dk1"/>
                </a:solidFill>
                <a:latin typeface="Calibri"/>
                <a:ea typeface="Calibri"/>
                <a:cs typeface="Calibri"/>
                <a:sym typeface="Calibri"/>
              </a:rPr>
              <a:t>/</a:t>
            </a:r>
            <a:r>
              <a:rPr lang="en-US" sz="2000" dirty="0" err="1">
                <a:solidFill>
                  <a:schemeClr val="dk1"/>
                </a:solidFill>
                <a:latin typeface="Calibri"/>
                <a:ea typeface="Calibri"/>
                <a:cs typeface="Calibri"/>
                <a:sym typeface="Calibri"/>
              </a:rPr>
              <a:t>lon</a:t>
            </a:r>
            <a:r>
              <a:rPr lang="en-US" sz="2000" dirty="0">
                <a:solidFill>
                  <a:schemeClr val="dk1"/>
                </a:solidFill>
                <a:latin typeface="Calibri"/>
                <a:ea typeface="Calibri"/>
                <a:cs typeface="Calibri"/>
                <a:sym typeface="Calibri"/>
              </a:rPr>
              <a:t> is not entered in </a:t>
            </a:r>
            <a:r>
              <a:rPr lang="en-US" sz="2000" b="1" dirty="0">
                <a:solidFill>
                  <a:schemeClr val="dk1"/>
                </a:solidFill>
                <a:latin typeface="Calibri"/>
                <a:ea typeface="Calibri"/>
                <a:cs typeface="Calibri"/>
                <a:sym typeface="Calibri"/>
              </a:rPr>
              <a:t>WGS 84/NAD 83 </a:t>
            </a:r>
            <a:r>
              <a:rPr lang="en-US" sz="2000" dirty="0">
                <a:solidFill>
                  <a:schemeClr val="dk1"/>
                </a:solidFill>
                <a:latin typeface="Calibri"/>
                <a:ea typeface="Calibri"/>
                <a:cs typeface="Calibri"/>
                <a:sym typeface="Calibri"/>
              </a:rPr>
              <a:t>the location of the spot may be incorrect. </a:t>
            </a:r>
          </a:p>
          <a:p>
            <a:pPr marL="457200" indent="-304800" eaLnBrk="1" fontAlgn="auto" hangingPunct="1">
              <a:spcAft>
                <a:spcPts val="0"/>
              </a:spcAft>
              <a:buClr>
                <a:schemeClr val="dk2"/>
              </a:buClr>
              <a:buFont typeface="Merriweather"/>
              <a:buNone/>
              <a:defRPr/>
            </a:pPr>
            <a:endParaRPr sz="2000" dirty="0">
              <a:solidFill>
                <a:schemeClr val="dk1"/>
              </a:solidFill>
              <a:latin typeface="Calibri"/>
              <a:ea typeface="Calibri"/>
              <a:cs typeface="Calibri"/>
              <a:sym typeface="Calibri"/>
            </a:endParaRPr>
          </a:p>
          <a:p>
            <a:pPr marL="25400" eaLnBrk="1" fontAlgn="auto" hangingPunct="1">
              <a:spcAft>
                <a:spcPts val="0"/>
              </a:spcAft>
              <a:buClr>
                <a:schemeClr val="dk2"/>
              </a:buClr>
              <a:buFont typeface="Merriweather"/>
              <a:buNone/>
              <a:defRPr/>
            </a:pPr>
            <a:endParaRPr sz="2000" dirty="0">
              <a:solidFill>
                <a:schemeClr val="dk1"/>
              </a:solidFill>
              <a:latin typeface="Calibri"/>
              <a:ea typeface="Calibri"/>
              <a:cs typeface="Calibri"/>
              <a:sym typeface="Calibri"/>
            </a:endParaRPr>
          </a:p>
        </p:txBody>
      </p:sp>
      <p:sp>
        <p:nvSpPr>
          <p:cNvPr id="88066" name="Shape 526"/>
          <p:cNvSpPr txBox="1">
            <a:spLocks noGrp="1"/>
          </p:cNvSpPr>
          <p:nvPr>
            <p:ph type="title"/>
          </p:nvPr>
        </p:nvSpPr>
        <p:spPr>
          <a:xfrm>
            <a:off x="457200" y="274638"/>
            <a:ext cx="8229600" cy="1325562"/>
          </a:xfrm>
        </p:spPr>
        <p:txBody>
          <a:bodyPr/>
          <a:lstStyle/>
          <a:p>
            <a:pPr eaLnBrk="1" hangingPunct="1">
              <a:spcBef>
                <a:spcPct val="0"/>
              </a:spcBef>
              <a:buClr>
                <a:srgbClr val="04617B"/>
              </a:buClr>
              <a:buSzPct val="25000"/>
              <a:buFont typeface="Calibri" pitchFamily="34" charset="0"/>
              <a:buNone/>
            </a:pPr>
            <a:r>
              <a:rPr lang="en-US" sz="5000" smtClean="0">
                <a:solidFill>
                  <a:srgbClr val="04617B"/>
                </a:solidFill>
                <a:latin typeface="Calibri" pitchFamily="34" charset="0"/>
                <a:cs typeface="Arial" charset="0"/>
                <a:sym typeface="Calibri" pitchFamily="34" charset="0"/>
              </a:rPr>
              <a:t>Incident Location</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 name="Shape 531"/>
          <p:cNvSpPr txBox="1">
            <a:spLocks noGrp="1"/>
          </p:cNvSpPr>
          <p:nvPr>
            <p:ph type="body" idx="1"/>
          </p:nvPr>
        </p:nvSpPr>
        <p:spPr>
          <a:xfrm>
            <a:off x="457200" y="1658938"/>
            <a:ext cx="8229600" cy="4840287"/>
          </a:xfrm>
        </p:spPr>
        <p:txBody>
          <a:bodyPr>
            <a:noAutofit/>
          </a:bodyPr>
          <a:lstStyle/>
          <a:p>
            <a:pPr marL="457200" indent="-431800" eaLnBrk="1" fontAlgn="auto" hangingPunct="1">
              <a:spcAft>
                <a:spcPts val="0"/>
              </a:spcAft>
              <a:buClr>
                <a:schemeClr val="dk2"/>
              </a:buClr>
              <a:buSzPct val="100000"/>
              <a:buFont typeface="Calibri"/>
              <a:buChar char="●"/>
              <a:defRPr/>
            </a:pPr>
            <a:r>
              <a:rPr lang="en-US" sz="2600">
                <a:solidFill>
                  <a:schemeClr val="dk1"/>
                </a:solidFill>
                <a:latin typeface="Calibri"/>
                <a:ea typeface="Calibri"/>
                <a:cs typeface="Calibri"/>
                <a:sym typeface="Calibri"/>
              </a:rPr>
              <a:t>Important for customer to get location right, so the right forecast office gets the request.</a:t>
            </a:r>
          </a:p>
          <a:p>
            <a:pPr marL="25400" eaLnBrk="1" fontAlgn="auto" hangingPunct="1">
              <a:spcAft>
                <a:spcPts val="0"/>
              </a:spcAft>
              <a:buClr>
                <a:schemeClr val="dk2"/>
              </a:buClr>
              <a:buFont typeface="Merriweather"/>
              <a:buNone/>
              <a:defRPr/>
            </a:pPr>
            <a:endParaRPr sz="2600">
              <a:solidFill>
                <a:schemeClr val="dk1"/>
              </a:solidFill>
              <a:latin typeface="Calibri"/>
              <a:ea typeface="Calibri"/>
              <a:cs typeface="Calibri"/>
              <a:sym typeface="Calibri"/>
            </a:endParaRPr>
          </a:p>
          <a:p>
            <a:pPr marL="457200" indent="-431800" eaLnBrk="1" fontAlgn="auto" hangingPunct="1">
              <a:spcAft>
                <a:spcPts val="0"/>
              </a:spcAft>
              <a:buClr>
                <a:schemeClr val="dk2"/>
              </a:buClr>
              <a:buSzPct val="100000"/>
              <a:buFont typeface="Calibri"/>
              <a:buChar char="●"/>
              <a:defRPr/>
            </a:pPr>
            <a:r>
              <a:rPr lang="en-US" sz="2600">
                <a:solidFill>
                  <a:schemeClr val="dk1"/>
                </a:solidFill>
                <a:latin typeface="Calibri"/>
                <a:ea typeface="Calibri"/>
                <a:cs typeface="Calibri"/>
                <a:sym typeface="Calibri"/>
              </a:rPr>
              <a:t>The new Spot web page will now determine which forecast office is responsible for the request.</a:t>
            </a:r>
          </a:p>
          <a:p>
            <a:pPr marL="25400" eaLnBrk="1" fontAlgn="auto" hangingPunct="1">
              <a:spcAft>
                <a:spcPts val="0"/>
              </a:spcAft>
              <a:buClr>
                <a:schemeClr val="dk2"/>
              </a:buClr>
              <a:buFont typeface="Merriweather"/>
              <a:buNone/>
              <a:defRPr/>
            </a:pPr>
            <a:endParaRPr sz="2600">
              <a:solidFill>
                <a:schemeClr val="dk1"/>
              </a:solidFill>
              <a:latin typeface="Calibri"/>
              <a:ea typeface="Calibri"/>
              <a:cs typeface="Calibri"/>
              <a:sym typeface="Calibri"/>
            </a:endParaRPr>
          </a:p>
          <a:p>
            <a:pPr marL="457200" indent="-431800" eaLnBrk="1" fontAlgn="auto" hangingPunct="1">
              <a:spcAft>
                <a:spcPts val="0"/>
              </a:spcAft>
              <a:buClr>
                <a:schemeClr val="dk2"/>
              </a:buClr>
              <a:buSzPct val="100000"/>
              <a:buFont typeface="Calibri"/>
              <a:buChar char="●"/>
              <a:defRPr/>
            </a:pPr>
            <a:r>
              <a:rPr lang="en-US" sz="2600">
                <a:solidFill>
                  <a:schemeClr val="dk1"/>
                </a:solidFill>
                <a:latin typeface="Calibri"/>
                <a:ea typeface="Calibri"/>
                <a:cs typeface="Calibri"/>
                <a:sym typeface="Calibri"/>
              </a:rPr>
              <a:t>Fire Weather Area of Responsibility (AOR) boundaries are used for fire type requests.</a:t>
            </a:r>
          </a:p>
          <a:p>
            <a:pPr marL="25400" eaLnBrk="1" fontAlgn="auto" hangingPunct="1">
              <a:spcAft>
                <a:spcPts val="0"/>
              </a:spcAft>
              <a:buClr>
                <a:schemeClr val="dk2"/>
              </a:buClr>
              <a:buFont typeface="Merriweather"/>
              <a:buNone/>
              <a:defRPr/>
            </a:pPr>
            <a:endParaRPr sz="2600">
              <a:solidFill>
                <a:schemeClr val="dk1"/>
              </a:solidFill>
              <a:latin typeface="Calibri"/>
              <a:ea typeface="Calibri"/>
              <a:cs typeface="Calibri"/>
              <a:sym typeface="Calibri"/>
            </a:endParaRPr>
          </a:p>
          <a:p>
            <a:pPr marL="457200" indent="-431800" eaLnBrk="1" fontAlgn="auto" hangingPunct="1">
              <a:spcAft>
                <a:spcPts val="0"/>
              </a:spcAft>
              <a:buClr>
                <a:schemeClr val="dk2"/>
              </a:buClr>
              <a:buSzPct val="100000"/>
              <a:buFont typeface="Calibri"/>
              <a:buChar char="●"/>
              <a:defRPr/>
            </a:pPr>
            <a:r>
              <a:rPr lang="en-US" sz="2600">
                <a:solidFill>
                  <a:schemeClr val="dk1"/>
                </a:solidFill>
                <a:latin typeface="Calibri"/>
                <a:ea typeface="Calibri"/>
                <a:cs typeface="Calibri"/>
                <a:sym typeface="Calibri"/>
              </a:rPr>
              <a:t>County Warning Area (CWA) boundaries are used for all other requests.</a:t>
            </a:r>
          </a:p>
        </p:txBody>
      </p:sp>
      <p:sp>
        <p:nvSpPr>
          <p:cNvPr id="90114" name="Shape 532"/>
          <p:cNvSpPr txBox="1">
            <a:spLocks noGrp="1"/>
          </p:cNvSpPr>
          <p:nvPr>
            <p:ph type="title"/>
          </p:nvPr>
        </p:nvSpPr>
        <p:spPr>
          <a:xfrm>
            <a:off x="457200" y="274638"/>
            <a:ext cx="8458200" cy="1325562"/>
          </a:xfrm>
        </p:spPr>
        <p:txBody>
          <a:bodyPr/>
          <a:lstStyle/>
          <a:p>
            <a:pPr eaLnBrk="1" hangingPunct="1">
              <a:spcBef>
                <a:spcPct val="0"/>
              </a:spcBef>
              <a:buClr>
                <a:srgbClr val="04617B"/>
              </a:buClr>
              <a:buSzPct val="25000"/>
              <a:buFont typeface="Calibri" pitchFamily="34" charset="0"/>
              <a:buNone/>
            </a:pPr>
            <a:r>
              <a:rPr lang="en-US" sz="5000" smtClean="0">
                <a:solidFill>
                  <a:srgbClr val="04617B"/>
                </a:solidFill>
                <a:latin typeface="Calibri" pitchFamily="34" charset="0"/>
                <a:cs typeface="Arial" charset="0"/>
                <a:sym typeface="Calibri" pitchFamily="34" charset="0"/>
              </a:rPr>
              <a:t>Importance of Incident Location</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hape 537"/>
          <p:cNvSpPr txBox="1">
            <a:spLocks noGrp="1"/>
          </p:cNvSpPr>
          <p:nvPr>
            <p:ph type="title"/>
          </p:nvPr>
        </p:nvSpPr>
        <p:spPr>
          <a:xfrm>
            <a:off x="457200" y="274638"/>
            <a:ext cx="8229600" cy="1325562"/>
          </a:xfrm>
        </p:spPr>
        <p:txBody>
          <a:bodyPr/>
          <a:lstStyle/>
          <a:p>
            <a:pPr eaLnBrk="1" hangingPunct="1">
              <a:spcBef>
                <a:spcPct val="0"/>
              </a:spcBef>
              <a:buClr>
                <a:srgbClr val="04617B"/>
              </a:buClr>
              <a:buSzPct val="25000"/>
              <a:buFont typeface="Calibri" pitchFamily="34" charset="0"/>
              <a:buNone/>
            </a:pPr>
            <a:r>
              <a:rPr lang="en-US" sz="5000" smtClean="0">
                <a:solidFill>
                  <a:srgbClr val="04617B"/>
                </a:solidFill>
                <a:latin typeface="Calibri" pitchFamily="34" charset="0"/>
                <a:cs typeface="Arial" charset="0"/>
                <a:sym typeface="Calibri" pitchFamily="34" charset="0"/>
              </a:rPr>
              <a:t>New Submit Spot Request</a:t>
            </a:r>
          </a:p>
        </p:txBody>
      </p:sp>
      <p:pic>
        <p:nvPicPr>
          <p:cNvPr id="92162" name="Shape 538"/>
          <p:cNvPicPr preferRelativeResize="0">
            <a:picLocks noChangeAspect="1" noChangeArrowheads="1"/>
          </p:cNvPicPr>
          <p:nvPr/>
        </p:nvPicPr>
        <p:blipFill>
          <a:blip r:embed="rId3"/>
          <a:srcRect/>
          <a:stretch>
            <a:fillRect/>
          </a:stretch>
        </p:blipFill>
        <p:spPr bwMode="auto">
          <a:xfrm>
            <a:off x="457200" y="1838325"/>
            <a:ext cx="8229600" cy="4097338"/>
          </a:xfrm>
          <a:prstGeom prst="rect">
            <a:avLst/>
          </a:prstGeom>
          <a:noFill/>
          <a:ln w="9525">
            <a:noFill/>
            <a:miter lim="800000"/>
            <a:headEnd/>
            <a:tailEnd/>
          </a:ln>
        </p:spPr>
      </p:pic>
    </p:spTree>
  </p:cSld>
  <p:clrMapOvr>
    <a:masterClrMapping/>
  </p:clrMapOvr>
  <p:transition spd="slow">
    <p:cut/>
  </p:transition>
</p:sld>
</file>

<file path=ppt/theme/theme1.xml><?xml version="1.0" encoding="utf-8"?>
<a:theme xmlns:a="http://schemas.openxmlformats.org/drawingml/2006/main"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TotalTime>
  <Words>1819</Words>
  <Application>Microsoft Office PowerPoint</Application>
  <PresentationFormat>On-screen Show (4:3)</PresentationFormat>
  <Paragraphs>228</Paragraphs>
  <Slides>37</Slides>
  <Notes>37</Notes>
  <HiddenSlides>0</HiddenSlides>
  <MMClips>0</MMClips>
  <ScaleCrop>false</ScaleCrop>
  <HeadingPairs>
    <vt:vector size="4" baseType="variant">
      <vt:variant>
        <vt:lpstr>Theme</vt:lpstr>
      </vt:variant>
      <vt:variant>
        <vt:i4>10</vt:i4>
      </vt:variant>
      <vt:variant>
        <vt:lpstr>Slide Titles</vt:lpstr>
      </vt:variant>
      <vt:variant>
        <vt:i4>37</vt:i4>
      </vt:variant>
    </vt:vector>
  </HeadingPairs>
  <TitlesOfParts>
    <vt:vector size="47" baseType="lpstr">
      <vt:lpstr>Flow</vt:lpstr>
      <vt:lpstr>1_Flow</vt:lpstr>
      <vt:lpstr>2_Flow</vt:lpstr>
      <vt:lpstr>3_Flow</vt:lpstr>
      <vt:lpstr>4_Flow</vt:lpstr>
      <vt:lpstr>5_Flow</vt:lpstr>
      <vt:lpstr>6_Flow</vt:lpstr>
      <vt:lpstr>7_Flow</vt:lpstr>
      <vt:lpstr>8_Flow</vt:lpstr>
      <vt:lpstr>9_Flow</vt:lpstr>
      <vt:lpstr>New SPOT Program</vt:lpstr>
      <vt:lpstr>General Purpose/Requirements</vt:lpstr>
      <vt:lpstr>PowerPoint Presentation</vt:lpstr>
      <vt:lpstr>PowerPoint Presentation</vt:lpstr>
      <vt:lpstr>PowerPoint Presentation</vt:lpstr>
      <vt:lpstr>New Submit Spot Request</vt:lpstr>
      <vt:lpstr>Incident Location</vt:lpstr>
      <vt:lpstr>Importance of Incident Location</vt:lpstr>
      <vt:lpstr>New Submit Spot Request</vt:lpstr>
      <vt:lpstr>Submit Spot Request Changes</vt:lpstr>
      <vt:lpstr>Submit Spot Request - Page 2 (top)</vt:lpstr>
      <vt:lpstr>Submit Spot Request Notes</vt:lpstr>
      <vt:lpstr>Spot Request</vt:lpstr>
      <vt:lpstr>Submit Spot Request - Page 2 (middle)</vt:lpstr>
      <vt:lpstr>Submit Spot Request Notes</vt:lpstr>
      <vt:lpstr>Submit Spot Request Notes</vt:lpstr>
      <vt:lpstr>HYSPLIT Feature</vt:lpstr>
      <vt:lpstr>Fire Forecast Elements</vt:lpstr>
      <vt:lpstr>Hazardous Materials Elements</vt:lpstr>
      <vt:lpstr>Search and Rescue Elements</vt:lpstr>
      <vt:lpstr>More Elements</vt:lpstr>
      <vt:lpstr>Submit Spot Request - Page 2 (bottom)</vt:lpstr>
      <vt:lpstr>Submit Spot Observation Notes</vt:lpstr>
      <vt:lpstr>PowerPoint Presentation</vt:lpstr>
      <vt:lpstr>New Monitor Spot Forecasts</vt:lpstr>
      <vt:lpstr>Monitor Spot Forecasts Map</vt:lpstr>
      <vt:lpstr>Monitor Spot Forecasts Table</vt:lpstr>
      <vt:lpstr>Monitor Spot Forecasts Notes</vt:lpstr>
      <vt:lpstr>Monitor Spot Forecast – Submit Obs</vt:lpstr>
      <vt:lpstr>New Spot Forecast Page</vt:lpstr>
      <vt:lpstr>Spot Forecast Page Notes:</vt:lpstr>
      <vt:lpstr>New Forecast Page</vt:lpstr>
      <vt:lpstr>Forecast Page – Immediate Forecast Update</vt:lpstr>
      <vt:lpstr>Forecast Page – Immediate Forecast Update</vt:lpstr>
      <vt:lpstr>Forecast Page – Copy Info</vt:lpstr>
      <vt:lpstr>Experimental Service Comments</vt:lpstr>
      <vt:lpstr>Additional Requirements are Being Considered for Future Versions of the Spot Webpage: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SPOT Program</dc:title>
  <dc:creator>Jeffrey Zeltwanger</dc:creator>
  <cp:lastModifiedBy>Finnegan, Wendy K</cp:lastModifiedBy>
  <cp:revision>9</cp:revision>
  <dcterms:modified xsi:type="dcterms:W3CDTF">2016-09-05T15:08:19Z</dcterms:modified>
</cp:coreProperties>
</file>